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7.xml" ContentType="application/vnd.openxmlformats-officedocument.themeOverride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61" r:id="rId2"/>
    <p:sldId id="260" r:id="rId3"/>
    <p:sldId id="262" r:id="rId4"/>
    <p:sldId id="264" r:id="rId5"/>
    <p:sldId id="271" r:id="rId6"/>
    <p:sldId id="272" r:id="rId7"/>
    <p:sldId id="273" r:id="rId8"/>
    <p:sldId id="265" r:id="rId9"/>
    <p:sldId id="282" r:id="rId10"/>
    <p:sldId id="281" r:id="rId11"/>
    <p:sldId id="283" r:id="rId12"/>
    <p:sldId id="267" r:id="rId13"/>
    <p:sldId id="276" r:id="rId14"/>
    <p:sldId id="268" r:id="rId15"/>
    <p:sldId id="275" r:id="rId16"/>
    <p:sldId id="279" r:id="rId17"/>
    <p:sldId id="269" r:id="rId18"/>
    <p:sldId id="274" r:id="rId19"/>
    <p:sldId id="277" r:id="rId20"/>
    <p:sldId id="278" r:id="rId21"/>
    <p:sldId id="270" r:id="rId22"/>
  </p:sldIdLst>
  <p:sldSz cx="12192000" cy="6858000"/>
  <p:notesSz cx="6858000" cy="9144000"/>
  <p:embeddedFontLst>
    <p:embeddedFont>
      <p:font typeface="KoPubWorld돋움체_Pro Bold" panose="00000800000000000000" pitchFamily="50" charset="-127"/>
      <p:bold r:id="rId24"/>
    </p:embeddedFont>
    <p:embeddedFont>
      <p:font typeface="KoPubWorld돋움체_Pro Light" panose="00000300000000000000" pitchFamily="50" charset="-127"/>
      <p:regular r:id="rId25"/>
    </p:embeddedFont>
    <p:embeddedFont>
      <p:font typeface="스웨거 TTF" panose="020B0600000101010101" pitchFamily="50" charset="-127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PT PROJECT" initials="PP" lastIdx="2" clrIdx="0">
    <p:extLst>
      <p:ext uri="{19B8F6BF-5375-455C-9EA6-DF929625EA0E}">
        <p15:presenceInfo xmlns:p15="http://schemas.microsoft.com/office/powerpoint/2012/main" userId="3f9d47f476fa9d0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131313"/>
    <a:srgbClr val="F1F1F1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7068" autoAdjust="0"/>
  </p:normalViewPr>
  <p:slideViewPr>
    <p:cSldViewPr snapToGrid="0">
      <p:cViewPr varScale="1">
        <p:scale>
          <a:sx n="45" d="100"/>
          <a:sy n="45" d="100"/>
        </p:scale>
        <p:origin x="14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r>
              <a:rPr lang="ko-KR" alt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 별 </a:t>
            </a:r>
            <a:r>
              <a:rPr lang="en-US" alt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</a:t>
            </a:r>
            <a:r>
              <a:rPr lang="ko-KR" alt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인당 </a:t>
            </a:r>
            <a:r>
              <a:rPr lang="en-US" alt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GDP</a:t>
            </a:r>
            <a:r>
              <a:rPr lang="ko-KR" alt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와 전문가 평점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byContinent!$G$1</c:f>
              <c:strCache>
                <c:ptCount val="1"/>
                <c:pt idx="0">
                  <c:v>Specialist Socres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byContinent!$C$2:$C$1310</c:f>
              <c:numCache>
                <c:formatCode>General</c:formatCode>
                <c:ptCount val="1309"/>
                <c:pt idx="0">
                  <c:v>9.59</c:v>
                </c:pt>
                <c:pt idx="1">
                  <c:v>9.59</c:v>
                </c:pt>
                <c:pt idx="2">
                  <c:v>9.5299999999999994</c:v>
                </c:pt>
                <c:pt idx="3">
                  <c:v>9.51</c:v>
                </c:pt>
                <c:pt idx="4">
                  <c:v>9.49</c:v>
                </c:pt>
                <c:pt idx="5">
                  <c:v>9.49</c:v>
                </c:pt>
                <c:pt idx="6">
                  <c:v>9.48</c:v>
                </c:pt>
                <c:pt idx="7">
                  <c:v>9.48</c:v>
                </c:pt>
                <c:pt idx="8">
                  <c:v>9.48</c:v>
                </c:pt>
                <c:pt idx="9">
                  <c:v>9.4499999999999993</c:v>
                </c:pt>
                <c:pt idx="10">
                  <c:v>9.43</c:v>
                </c:pt>
                <c:pt idx="11">
                  <c:v>9.42</c:v>
                </c:pt>
                <c:pt idx="12">
                  <c:v>9.42</c:v>
                </c:pt>
                <c:pt idx="13">
                  <c:v>9.42</c:v>
                </c:pt>
                <c:pt idx="14">
                  <c:v>9.41</c:v>
                </c:pt>
                <c:pt idx="15">
                  <c:v>9.41</c:v>
                </c:pt>
                <c:pt idx="16">
                  <c:v>9.42</c:v>
                </c:pt>
                <c:pt idx="17">
                  <c:v>9.41</c:v>
                </c:pt>
                <c:pt idx="18">
                  <c:v>9.4</c:v>
                </c:pt>
                <c:pt idx="19">
                  <c:v>9.4</c:v>
                </c:pt>
                <c:pt idx="20">
                  <c:v>9.4</c:v>
                </c:pt>
                <c:pt idx="21">
                  <c:v>9.39</c:v>
                </c:pt>
                <c:pt idx="22">
                  <c:v>9.39</c:v>
                </c:pt>
                <c:pt idx="23">
                  <c:v>9.3800000000000008</c:v>
                </c:pt>
                <c:pt idx="24">
                  <c:v>9.3800000000000008</c:v>
                </c:pt>
                <c:pt idx="25">
                  <c:v>9.3800000000000008</c:v>
                </c:pt>
                <c:pt idx="26">
                  <c:v>9.3800000000000008</c:v>
                </c:pt>
                <c:pt idx="27">
                  <c:v>9.3800000000000008</c:v>
                </c:pt>
                <c:pt idx="28">
                  <c:v>9.3800000000000008</c:v>
                </c:pt>
                <c:pt idx="29">
                  <c:v>9.3699999999999992</c:v>
                </c:pt>
                <c:pt idx="30">
                  <c:v>9.3800000000000008</c:v>
                </c:pt>
                <c:pt idx="31">
                  <c:v>9.3699999999999992</c:v>
                </c:pt>
                <c:pt idx="32">
                  <c:v>9.3800000000000008</c:v>
                </c:pt>
                <c:pt idx="33">
                  <c:v>9.36</c:v>
                </c:pt>
                <c:pt idx="34">
                  <c:v>9.35</c:v>
                </c:pt>
                <c:pt idx="35">
                  <c:v>9.36</c:v>
                </c:pt>
                <c:pt idx="36">
                  <c:v>9.36</c:v>
                </c:pt>
                <c:pt idx="37">
                  <c:v>9.35</c:v>
                </c:pt>
                <c:pt idx="38">
                  <c:v>9.35</c:v>
                </c:pt>
                <c:pt idx="39">
                  <c:v>9.35</c:v>
                </c:pt>
                <c:pt idx="40">
                  <c:v>9.35</c:v>
                </c:pt>
                <c:pt idx="41">
                  <c:v>9.35</c:v>
                </c:pt>
                <c:pt idx="42">
                  <c:v>9.35</c:v>
                </c:pt>
                <c:pt idx="43">
                  <c:v>9.34</c:v>
                </c:pt>
                <c:pt idx="44">
                  <c:v>9.34</c:v>
                </c:pt>
                <c:pt idx="45">
                  <c:v>9.34</c:v>
                </c:pt>
                <c:pt idx="46">
                  <c:v>9.33</c:v>
                </c:pt>
                <c:pt idx="47">
                  <c:v>9.34</c:v>
                </c:pt>
                <c:pt idx="48">
                  <c:v>9.33</c:v>
                </c:pt>
                <c:pt idx="49">
                  <c:v>9.34</c:v>
                </c:pt>
                <c:pt idx="50">
                  <c:v>9.33</c:v>
                </c:pt>
                <c:pt idx="51">
                  <c:v>9.34</c:v>
                </c:pt>
                <c:pt idx="52">
                  <c:v>9.32</c:v>
                </c:pt>
                <c:pt idx="53">
                  <c:v>9.33</c:v>
                </c:pt>
                <c:pt idx="54">
                  <c:v>9.33</c:v>
                </c:pt>
                <c:pt idx="55">
                  <c:v>9.32</c:v>
                </c:pt>
                <c:pt idx="56">
                  <c:v>9.33</c:v>
                </c:pt>
                <c:pt idx="57">
                  <c:v>9.33</c:v>
                </c:pt>
                <c:pt idx="58">
                  <c:v>9.32</c:v>
                </c:pt>
                <c:pt idx="59">
                  <c:v>9.32</c:v>
                </c:pt>
                <c:pt idx="60">
                  <c:v>9.35</c:v>
                </c:pt>
                <c:pt idx="61">
                  <c:v>9.32</c:v>
                </c:pt>
                <c:pt idx="62">
                  <c:v>9.31</c:v>
                </c:pt>
                <c:pt idx="63">
                  <c:v>9.31</c:v>
                </c:pt>
                <c:pt idx="64">
                  <c:v>9.31</c:v>
                </c:pt>
                <c:pt idx="65">
                  <c:v>9.31</c:v>
                </c:pt>
                <c:pt idx="66">
                  <c:v>9.32</c:v>
                </c:pt>
                <c:pt idx="67">
                  <c:v>9.31</c:v>
                </c:pt>
                <c:pt idx="68">
                  <c:v>9.3000000000000007</c:v>
                </c:pt>
                <c:pt idx="69">
                  <c:v>9.31</c:v>
                </c:pt>
                <c:pt idx="70">
                  <c:v>9.2899999999999991</c:v>
                </c:pt>
                <c:pt idx="71">
                  <c:v>9.3000000000000007</c:v>
                </c:pt>
                <c:pt idx="72">
                  <c:v>9.2899999999999991</c:v>
                </c:pt>
                <c:pt idx="73">
                  <c:v>9.2899999999999991</c:v>
                </c:pt>
                <c:pt idx="74">
                  <c:v>9.2899999999999991</c:v>
                </c:pt>
                <c:pt idx="75">
                  <c:v>9.2899999999999991</c:v>
                </c:pt>
                <c:pt idx="76">
                  <c:v>9.2899999999999991</c:v>
                </c:pt>
                <c:pt idx="77">
                  <c:v>9.3000000000000007</c:v>
                </c:pt>
                <c:pt idx="78">
                  <c:v>9.2799999999999994</c:v>
                </c:pt>
                <c:pt idx="79">
                  <c:v>9.2899999999999991</c:v>
                </c:pt>
                <c:pt idx="80">
                  <c:v>9.2899999999999991</c:v>
                </c:pt>
                <c:pt idx="81">
                  <c:v>9.32</c:v>
                </c:pt>
                <c:pt idx="82">
                  <c:v>9.2799999999999994</c:v>
                </c:pt>
                <c:pt idx="83">
                  <c:v>9.27</c:v>
                </c:pt>
                <c:pt idx="84">
                  <c:v>9.27</c:v>
                </c:pt>
                <c:pt idx="85">
                  <c:v>9.27</c:v>
                </c:pt>
                <c:pt idx="86">
                  <c:v>9.2799999999999994</c:v>
                </c:pt>
                <c:pt idx="87">
                  <c:v>9.26</c:v>
                </c:pt>
                <c:pt idx="88">
                  <c:v>9.27</c:v>
                </c:pt>
                <c:pt idx="89">
                  <c:v>9.27</c:v>
                </c:pt>
                <c:pt idx="90">
                  <c:v>9.27</c:v>
                </c:pt>
                <c:pt idx="91">
                  <c:v>9.2799999999999994</c:v>
                </c:pt>
                <c:pt idx="92">
                  <c:v>9.27</c:v>
                </c:pt>
                <c:pt idx="93">
                  <c:v>9.26</c:v>
                </c:pt>
                <c:pt idx="94">
                  <c:v>9.27</c:v>
                </c:pt>
                <c:pt idx="95">
                  <c:v>9.25</c:v>
                </c:pt>
                <c:pt idx="96">
                  <c:v>9.25</c:v>
                </c:pt>
                <c:pt idx="97">
                  <c:v>9.25</c:v>
                </c:pt>
                <c:pt idx="98">
                  <c:v>9.26</c:v>
                </c:pt>
                <c:pt idx="99">
                  <c:v>9.25</c:v>
                </c:pt>
                <c:pt idx="100">
                  <c:v>9.27</c:v>
                </c:pt>
                <c:pt idx="101">
                  <c:v>9.25</c:v>
                </c:pt>
                <c:pt idx="102">
                  <c:v>9.25</c:v>
                </c:pt>
                <c:pt idx="103">
                  <c:v>9.24</c:v>
                </c:pt>
                <c:pt idx="104">
                  <c:v>9.26</c:v>
                </c:pt>
                <c:pt idx="105">
                  <c:v>9.24</c:v>
                </c:pt>
                <c:pt idx="106">
                  <c:v>9.25</c:v>
                </c:pt>
                <c:pt idx="107">
                  <c:v>9.25</c:v>
                </c:pt>
                <c:pt idx="108">
                  <c:v>9.2200000000000006</c:v>
                </c:pt>
                <c:pt idx="109">
                  <c:v>9.24</c:v>
                </c:pt>
                <c:pt idx="110">
                  <c:v>9.24</c:v>
                </c:pt>
                <c:pt idx="111">
                  <c:v>9.23</c:v>
                </c:pt>
                <c:pt idx="112">
                  <c:v>9.23</c:v>
                </c:pt>
                <c:pt idx="113">
                  <c:v>9.23</c:v>
                </c:pt>
                <c:pt idx="114">
                  <c:v>9.23</c:v>
                </c:pt>
                <c:pt idx="115">
                  <c:v>9.25</c:v>
                </c:pt>
                <c:pt idx="116">
                  <c:v>9.23</c:v>
                </c:pt>
                <c:pt idx="117">
                  <c:v>9.23</c:v>
                </c:pt>
                <c:pt idx="118">
                  <c:v>9.23</c:v>
                </c:pt>
                <c:pt idx="119">
                  <c:v>9.23</c:v>
                </c:pt>
                <c:pt idx="120">
                  <c:v>9.24</c:v>
                </c:pt>
                <c:pt idx="121">
                  <c:v>9.24</c:v>
                </c:pt>
                <c:pt idx="122">
                  <c:v>9.23</c:v>
                </c:pt>
                <c:pt idx="123">
                  <c:v>9.23</c:v>
                </c:pt>
                <c:pt idx="124">
                  <c:v>9.24</c:v>
                </c:pt>
                <c:pt idx="125">
                  <c:v>9.2200000000000006</c:v>
                </c:pt>
                <c:pt idx="126">
                  <c:v>9.23</c:v>
                </c:pt>
                <c:pt idx="127">
                  <c:v>9.23</c:v>
                </c:pt>
                <c:pt idx="128">
                  <c:v>9.25</c:v>
                </c:pt>
                <c:pt idx="129">
                  <c:v>9.2200000000000006</c:v>
                </c:pt>
                <c:pt idx="130">
                  <c:v>9.23</c:v>
                </c:pt>
                <c:pt idx="131">
                  <c:v>9.23</c:v>
                </c:pt>
                <c:pt idx="132">
                  <c:v>9.2200000000000006</c:v>
                </c:pt>
                <c:pt idx="133">
                  <c:v>9.2100000000000009</c:v>
                </c:pt>
                <c:pt idx="134">
                  <c:v>9.2200000000000006</c:v>
                </c:pt>
                <c:pt idx="135">
                  <c:v>9.2200000000000006</c:v>
                </c:pt>
                <c:pt idx="136">
                  <c:v>9.2100000000000009</c:v>
                </c:pt>
                <c:pt idx="137">
                  <c:v>9.2200000000000006</c:v>
                </c:pt>
                <c:pt idx="138">
                  <c:v>9.2100000000000009</c:v>
                </c:pt>
                <c:pt idx="139">
                  <c:v>9.2100000000000009</c:v>
                </c:pt>
                <c:pt idx="140">
                  <c:v>9.2100000000000009</c:v>
                </c:pt>
                <c:pt idx="141">
                  <c:v>9.2100000000000009</c:v>
                </c:pt>
                <c:pt idx="142">
                  <c:v>9.1999999999999993</c:v>
                </c:pt>
                <c:pt idx="143">
                  <c:v>9.1999999999999993</c:v>
                </c:pt>
                <c:pt idx="144">
                  <c:v>9.2200000000000006</c:v>
                </c:pt>
                <c:pt idx="145">
                  <c:v>9.23</c:v>
                </c:pt>
                <c:pt idx="146">
                  <c:v>9.1999999999999993</c:v>
                </c:pt>
                <c:pt idx="147">
                  <c:v>9.2200000000000006</c:v>
                </c:pt>
                <c:pt idx="148">
                  <c:v>9.1999999999999993</c:v>
                </c:pt>
                <c:pt idx="149">
                  <c:v>9.1999999999999993</c:v>
                </c:pt>
                <c:pt idx="150">
                  <c:v>9.19</c:v>
                </c:pt>
                <c:pt idx="151">
                  <c:v>9.19</c:v>
                </c:pt>
                <c:pt idx="152">
                  <c:v>9.18</c:v>
                </c:pt>
                <c:pt idx="153">
                  <c:v>9.19</c:v>
                </c:pt>
                <c:pt idx="154">
                  <c:v>9.19</c:v>
                </c:pt>
                <c:pt idx="155">
                  <c:v>9.19</c:v>
                </c:pt>
                <c:pt idx="156">
                  <c:v>9.19</c:v>
                </c:pt>
                <c:pt idx="157">
                  <c:v>9.19</c:v>
                </c:pt>
                <c:pt idx="158">
                  <c:v>9.19</c:v>
                </c:pt>
                <c:pt idx="159">
                  <c:v>9.18</c:v>
                </c:pt>
                <c:pt idx="160">
                  <c:v>9.18</c:v>
                </c:pt>
                <c:pt idx="161">
                  <c:v>9.18</c:v>
                </c:pt>
                <c:pt idx="162">
                  <c:v>9.17</c:v>
                </c:pt>
                <c:pt idx="163">
                  <c:v>9.18</c:v>
                </c:pt>
                <c:pt idx="164">
                  <c:v>9.18</c:v>
                </c:pt>
                <c:pt idx="165">
                  <c:v>9.16</c:v>
                </c:pt>
                <c:pt idx="166">
                  <c:v>9.18</c:v>
                </c:pt>
                <c:pt idx="167">
                  <c:v>9.16</c:v>
                </c:pt>
                <c:pt idx="168">
                  <c:v>9.18</c:v>
                </c:pt>
                <c:pt idx="169">
                  <c:v>9.16</c:v>
                </c:pt>
                <c:pt idx="170">
                  <c:v>9.16</c:v>
                </c:pt>
                <c:pt idx="171">
                  <c:v>9.17</c:v>
                </c:pt>
                <c:pt idx="172">
                  <c:v>9.16</c:v>
                </c:pt>
                <c:pt idx="173">
                  <c:v>9.18</c:v>
                </c:pt>
                <c:pt idx="174">
                  <c:v>9.14</c:v>
                </c:pt>
                <c:pt idx="175">
                  <c:v>9.14</c:v>
                </c:pt>
                <c:pt idx="176">
                  <c:v>9.16</c:v>
                </c:pt>
                <c:pt idx="177">
                  <c:v>9.14</c:v>
                </c:pt>
                <c:pt idx="178">
                  <c:v>9.18</c:v>
                </c:pt>
                <c:pt idx="179">
                  <c:v>9.14</c:v>
                </c:pt>
                <c:pt idx="180">
                  <c:v>9.14</c:v>
                </c:pt>
                <c:pt idx="181">
                  <c:v>9.1300000000000008</c:v>
                </c:pt>
                <c:pt idx="182">
                  <c:v>9.16</c:v>
                </c:pt>
                <c:pt idx="183">
                  <c:v>9.1300000000000008</c:v>
                </c:pt>
                <c:pt idx="184">
                  <c:v>9.1300000000000008</c:v>
                </c:pt>
                <c:pt idx="185">
                  <c:v>9.14</c:v>
                </c:pt>
                <c:pt idx="186">
                  <c:v>9.1300000000000008</c:v>
                </c:pt>
                <c:pt idx="187">
                  <c:v>9.1300000000000008</c:v>
                </c:pt>
                <c:pt idx="188">
                  <c:v>9.1300000000000008</c:v>
                </c:pt>
                <c:pt idx="189">
                  <c:v>9.1300000000000008</c:v>
                </c:pt>
                <c:pt idx="190">
                  <c:v>9.1199999999999992</c:v>
                </c:pt>
                <c:pt idx="191">
                  <c:v>9.1199999999999992</c:v>
                </c:pt>
                <c:pt idx="192">
                  <c:v>9.1199999999999992</c:v>
                </c:pt>
                <c:pt idx="193">
                  <c:v>9.19</c:v>
                </c:pt>
                <c:pt idx="194">
                  <c:v>9.14</c:v>
                </c:pt>
                <c:pt idx="195">
                  <c:v>9.1300000000000008</c:v>
                </c:pt>
                <c:pt idx="196">
                  <c:v>9.1199999999999992</c:v>
                </c:pt>
                <c:pt idx="197">
                  <c:v>9.1300000000000008</c:v>
                </c:pt>
                <c:pt idx="198">
                  <c:v>9.1199999999999992</c:v>
                </c:pt>
                <c:pt idx="199">
                  <c:v>9.1199999999999992</c:v>
                </c:pt>
                <c:pt idx="200">
                  <c:v>9.1199999999999992</c:v>
                </c:pt>
                <c:pt idx="201">
                  <c:v>9.1199999999999992</c:v>
                </c:pt>
                <c:pt idx="202">
                  <c:v>9.11</c:v>
                </c:pt>
                <c:pt idx="203">
                  <c:v>9.11</c:v>
                </c:pt>
                <c:pt idx="204">
                  <c:v>9.11</c:v>
                </c:pt>
                <c:pt idx="205">
                  <c:v>9.1199999999999992</c:v>
                </c:pt>
                <c:pt idx="206">
                  <c:v>9.1199999999999992</c:v>
                </c:pt>
                <c:pt idx="207">
                  <c:v>9.1199999999999992</c:v>
                </c:pt>
                <c:pt idx="208">
                  <c:v>9.11</c:v>
                </c:pt>
                <c:pt idx="209">
                  <c:v>9.11</c:v>
                </c:pt>
                <c:pt idx="210">
                  <c:v>9.11</c:v>
                </c:pt>
                <c:pt idx="211">
                  <c:v>9.1199999999999992</c:v>
                </c:pt>
                <c:pt idx="212">
                  <c:v>9.1</c:v>
                </c:pt>
                <c:pt idx="213">
                  <c:v>9.1</c:v>
                </c:pt>
                <c:pt idx="214">
                  <c:v>9.1</c:v>
                </c:pt>
                <c:pt idx="215">
                  <c:v>9.1</c:v>
                </c:pt>
                <c:pt idx="216">
                  <c:v>9.09</c:v>
                </c:pt>
                <c:pt idx="217">
                  <c:v>9.09</c:v>
                </c:pt>
                <c:pt idx="218">
                  <c:v>9.09</c:v>
                </c:pt>
                <c:pt idx="219">
                  <c:v>9.09</c:v>
                </c:pt>
                <c:pt idx="220">
                  <c:v>9.1</c:v>
                </c:pt>
                <c:pt idx="221">
                  <c:v>9.09</c:v>
                </c:pt>
                <c:pt idx="222">
                  <c:v>9.09</c:v>
                </c:pt>
                <c:pt idx="223">
                  <c:v>9.08</c:v>
                </c:pt>
                <c:pt idx="224">
                  <c:v>9.1</c:v>
                </c:pt>
                <c:pt idx="225">
                  <c:v>9.08</c:v>
                </c:pt>
                <c:pt idx="226">
                  <c:v>9.1199999999999992</c:v>
                </c:pt>
                <c:pt idx="227">
                  <c:v>9.11</c:v>
                </c:pt>
                <c:pt idx="228">
                  <c:v>9.1199999999999992</c:v>
                </c:pt>
                <c:pt idx="229">
                  <c:v>9.07</c:v>
                </c:pt>
                <c:pt idx="230">
                  <c:v>9.08</c:v>
                </c:pt>
                <c:pt idx="231">
                  <c:v>9.07</c:v>
                </c:pt>
                <c:pt idx="232">
                  <c:v>9.07</c:v>
                </c:pt>
                <c:pt idx="233">
                  <c:v>9.08</c:v>
                </c:pt>
                <c:pt idx="234">
                  <c:v>9.08</c:v>
                </c:pt>
                <c:pt idx="235">
                  <c:v>9.07</c:v>
                </c:pt>
                <c:pt idx="236">
                  <c:v>9.07</c:v>
                </c:pt>
                <c:pt idx="237">
                  <c:v>9.1</c:v>
                </c:pt>
                <c:pt idx="238">
                  <c:v>9.07</c:v>
                </c:pt>
                <c:pt idx="239">
                  <c:v>9.07</c:v>
                </c:pt>
                <c:pt idx="240">
                  <c:v>9.06</c:v>
                </c:pt>
                <c:pt idx="241">
                  <c:v>9.06</c:v>
                </c:pt>
                <c:pt idx="242">
                  <c:v>9.06</c:v>
                </c:pt>
                <c:pt idx="243">
                  <c:v>9.08</c:v>
                </c:pt>
                <c:pt idx="244">
                  <c:v>9.07</c:v>
                </c:pt>
                <c:pt idx="245">
                  <c:v>9.0500000000000007</c:v>
                </c:pt>
                <c:pt idx="246">
                  <c:v>9.0500000000000007</c:v>
                </c:pt>
                <c:pt idx="247">
                  <c:v>9.0500000000000007</c:v>
                </c:pt>
                <c:pt idx="248">
                  <c:v>9.06</c:v>
                </c:pt>
                <c:pt idx="249">
                  <c:v>9.06</c:v>
                </c:pt>
                <c:pt idx="250">
                  <c:v>9.06</c:v>
                </c:pt>
                <c:pt idx="251">
                  <c:v>9.0500000000000007</c:v>
                </c:pt>
                <c:pt idx="252">
                  <c:v>9.0500000000000007</c:v>
                </c:pt>
                <c:pt idx="253">
                  <c:v>9.09</c:v>
                </c:pt>
                <c:pt idx="254">
                  <c:v>9.0500000000000007</c:v>
                </c:pt>
                <c:pt idx="255">
                  <c:v>9.0399999999999991</c:v>
                </c:pt>
                <c:pt idx="256">
                  <c:v>9.0500000000000007</c:v>
                </c:pt>
                <c:pt idx="257">
                  <c:v>9.0500000000000007</c:v>
                </c:pt>
                <c:pt idx="258">
                  <c:v>9.0399999999999991</c:v>
                </c:pt>
                <c:pt idx="259">
                  <c:v>9.0399999999999991</c:v>
                </c:pt>
                <c:pt idx="260">
                  <c:v>9.0500000000000007</c:v>
                </c:pt>
                <c:pt idx="261">
                  <c:v>9.0399999999999991</c:v>
                </c:pt>
                <c:pt idx="262">
                  <c:v>9.0500000000000007</c:v>
                </c:pt>
                <c:pt idx="263">
                  <c:v>9.0399999999999991</c:v>
                </c:pt>
                <c:pt idx="264">
                  <c:v>9.07</c:v>
                </c:pt>
                <c:pt idx="265">
                  <c:v>9.0399999999999991</c:v>
                </c:pt>
                <c:pt idx="266">
                  <c:v>9.07</c:v>
                </c:pt>
                <c:pt idx="267">
                  <c:v>9.0399999999999991</c:v>
                </c:pt>
                <c:pt idx="268">
                  <c:v>9.0399999999999991</c:v>
                </c:pt>
                <c:pt idx="269">
                  <c:v>9.0500000000000007</c:v>
                </c:pt>
                <c:pt idx="270">
                  <c:v>9.0399999999999991</c:v>
                </c:pt>
                <c:pt idx="271">
                  <c:v>9.0399999999999991</c:v>
                </c:pt>
                <c:pt idx="272">
                  <c:v>9.0399999999999991</c:v>
                </c:pt>
                <c:pt idx="273">
                  <c:v>9.0399999999999991</c:v>
                </c:pt>
                <c:pt idx="274">
                  <c:v>9.0399999999999991</c:v>
                </c:pt>
                <c:pt idx="275">
                  <c:v>9.0299999999999994</c:v>
                </c:pt>
                <c:pt idx="276">
                  <c:v>9.0299999999999994</c:v>
                </c:pt>
                <c:pt idx="277">
                  <c:v>9.0299999999999994</c:v>
                </c:pt>
                <c:pt idx="278">
                  <c:v>9.02</c:v>
                </c:pt>
                <c:pt idx="279">
                  <c:v>9.06</c:v>
                </c:pt>
                <c:pt idx="280">
                  <c:v>9.0399999999999991</c:v>
                </c:pt>
                <c:pt idx="281">
                  <c:v>9.0399999999999991</c:v>
                </c:pt>
                <c:pt idx="282">
                  <c:v>9.0399999999999991</c:v>
                </c:pt>
                <c:pt idx="283">
                  <c:v>9.0299999999999994</c:v>
                </c:pt>
                <c:pt idx="284">
                  <c:v>9.02</c:v>
                </c:pt>
                <c:pt idx="285">
                  <c:v>9.02</c:v>
                </c:pt>
                <c:pt idx="286">
                  <c:v>9.02</c:v>
                </c:pt>
                <c:pt idx="287">
                  <c:v>9.02</c:v>
                </c:pt>
                <c:pt idx="288">
                  <c:v>9.01</c:v>
                </c:pt>
                <c:pt idx="289">
                  <c:v>9.02</c:v>
                </c:pt>
                <c:pt idx="290">
                  <c:v>9.0399999999999991</c:v>
                </c:pt>
                <c:pt idx="291">
                  <c:v>9.0299999999999994</c:v>
                </c:pt>
                <c:pt idx="292">
                  <c:v>9.02</c:v>
                </c:pt>
                <c:pt idx="293">
                  <c:v>9.0399999999999991</c:v>
                </c:pt>
                <c:pt idx="294">
                  <c:v>9.02</c:v>
                </c:pt>
                <c:pt idx="295">
                  <c:v>9.02</c:v>
                </c:pt>
                <c:pt idx="296">
                  <c:v>9.0399999999999991</c:v>
                </c:pt>
                <c:pt idx="297">
                  <c:v>9.02</c:v>
                </c:pt>
                <c:pt idx="298">
                  <c:v>9.01</c:v>
                </c:pt>
                <c:pt idx="299">
                  <c:v>9.0299999999999994</c:v>
                </c:pt>
                <c:pt idx="300">
                  <c:v>9.02</c:v>
                </c:pt>
                <c:pt idx="301">
                  <c:v>9.0299999999999994</c:v>
                </c:pt>
                <c:pt idx="302">
                  <c:v>9.02</c:v>
                </c:pt>
                <c:pt idx="303">
                  <c:v>9.01</c:v>
                </c:pt>
                <c:pt idx="304">
                  <c:v>9.0299999999999994</c:v>
                </c:pt>
                <c:pt idx="305">
                  <c:v>9.01</c:v>
                </c:pt>
                <c:pt idx="306">
                  <c:v>9.0299999999999994</c:v>
                </c:pt>
                <c:pt idx="307">
                  <c:v>9.01</c:v>
                </c:pt>
                <c:pt idx="308">
                  <c:v>9.01</c:v>
                </c:pt>
                <c:pt idx="309">
                  <c:v>9</c:v>
                </c:pt>
                <c:pt idx="310">
                  <c:v>9.01</c:v>
                </c:pt>
                <c:pt idx="311">
                  <c:v>9</c:v>
                </c:pt>
                <c:pt idx="312">
                  <c:v>9.01</c:v>
                </c:pt>
                <c:pt idx="313">
                  <c:v>9.02</c:v>
                </c:pt>
                <c:pt idx="314">
                  <c:v>9.02</c:v>
                </c:pt>
                <c:pt idx="315">
                  <c:v>9</c:v>
                </c:pt>
                <c:pt idx="316">
                  <c:v>9</c:v>
                </c:pt>
                <c:pt idx="317">
                  <c:v>9.01</c:v>
                </c:pt>
                <c:pt idx="318">
                  <c:v>9</c:v>
                </c:pt>
                <c:pt idx="319">
                  <c:v>9</c:v>
                </c:pt>
                <c:pt idx="320">
                  <c:v>9</c:v>
                </c:pt>
                <c:pt idx="321">
                  <c:v>9.02</c:v>
                </c:pt>
                <c:pt idx="322">
                  <c:v>9</c:v>
                </c:pt>
                <c:pt idx="323">
                  <c:v>9</c:v>
                </c:pt>
                <c:pt idx="324">
                  <c:v>9.01</c:v>
                </c:pt>
                <c:pt idx="325">
                  <c:v>8.99</c:v>
                </c:pt>
                <c:pt idx="326">
                  <c:v>8.99</c:v>
                </c:pt>
                <c:pt idx="327">
                  <c:v>8.99</c:v>
                </c:pt>
                <c:pt idx="328">
                  <c:v>9</c:v>
                </c:pt>
                <c:pt idx="329">
                  <c:v>8.99</c:v>
                </c:pt>
                <c:pt idx="330">
                  <c:v>8.98</c:v>
                </c:pt>
                <c:pt idx="331">
                  <c:v>9</c:v>
                </c:pt>
                <c:pt idx="332">
                  <c:v>8.99</c:v>
                </c:pt>
                <c:pt idx="333">
                  <c:v>8.99</c:v>
                </c:pt>
                <c:pt idx="334">
                  <c:v>8.98</c:v>
                </c:pt>
                <c:pt idx="335">
                  <c:v>8.98</c:v>
                </c:pt>
                <c:pt idx="336">
                  <c:v>8.99</c:v>
                </c:pt>
                <c:pt idx="337">
                  <c:v>8.9700000000000006</c:v>
                </c:pt>
                <c:pt idx="338">
                  <c:v>8.9700000000000006</c:v>
                </c:pt>
                <c:pt idx="339">
                  <c:v>8.98</c:v>
                </c:pt>
                <c:pt idx="340">
                  <c:v>8.98</c:v>
                </c:pt>
                <c:pt idx="341">
                  <c:v>8.9700000000000006</c:v>
                </c:pt>
                <c:pt idx="342">
                  <c:v>8.9700000000000006</c:v>
                </c:pt>
                <c:pt idx="343">
                  <c:v>8.98</c:v>
                </c:pt>
                <c:pt idx="344">
                  <c:v>8.9700000000000006</c:v>
                </c:pt>
                <c:pt idx="345">
                  <c:v>8.9700000000000006</c:v>
                </c:pt>
                <c:pt idx="346">
                  <c:v>8.9600000000000009</c:v>
                </c:pt>
                <c:pt idx="347">
                  <c:v>8.9600000000000009</c:v>
                </c:pt>
                <c:pt idx="348">
                  <c:v>8.9700000000000006</c:v>
                </c:pt>
                <c:pt idx="349">
                  <c:v>8.9600000000000009</c:v>
                </c:pt>
                <c:pt idx="350">
                  <c:v>8.98</c:v>
                </c:pt>
                <c:pt idx="351">
                  <c:v>8.9600000000000009</c:v>
                </c:pt>
                <c:pt idx="352">
                  <c:v>8.9600000000000009</c:v>
                </c:pt>
                <c:pt idx="353">
                  <c:v>8.9700000000000006</c:v>
                </c:pt>
                <c:pt idx="354">
                  <c:v>8.9600000000000009</c:v>
                </c:pt>
                <c:pt idx="355">
                  <c:v>8.9700000000000006</c:v>
                </c:pt>
                <c:pt idx="356">
                  <c:v>8.9700000000000006</c:v>
                </c:pt>
                <c:pt idx="357">
                  <c:v>8.9600000000000009</c:v>
                </c:pt>
                <c:pt idx="358">
                  <c:v>8.9499999999999993</c:v>
                </c:pt>
                <c:pt idx="359">
                  <c:v>8.99</c:v>
                </c:pt>
                <c:pt idx="360">
                  <c:v>8.9700000000000006</c:v>
                </c:pt>
                <c:pt idx="361">
                  <c:v>8.9499999999999993</c:v>
                </c:pt>
                <c:pt idx="362">
                  <c:v>8.9499999999999993</c:v>
                </c:pt>
                <c:pt idx="363">
                  <c:v>8.9499999999999993</c:v>
                </c:pt>
                <c:pt idx="364">
                  <c:v>8.9499999999999993</c:v>
                </c:pt>
                <c:pt idx="365">
                  <c:v>8.94</c:v>
                </c:pt>
                <c:pt idx="366">
                  <c:v>8.94</c:v>
                </c:pt>
                <c:pt idx="367">
                  <c:v>8.94</c:v>
                </c:pt>
                <c:pt idx="368">
                  <c:v>8.94</c:v>
                </c:pt>
                <c:pt idx="369">
                  <c:v>8.94</c:v>
                </c:pt>
                <c:pt idx="370">
                  <c:v>8.9600000000000009</c:v>
                </c:pt>
                <c:pt idx="371">
                  <c:v>8.94</c:v>
                </c:pt>
                <c:pt idx="372">
                  <c:v>8.94</c:v>
                </c:pt>
                <c:pt idx="373">
                  <c:v>8.94</c:v>
                </c:pt>
                <c:pt idx="374">
                  <c:v>8.9499999999999993</c:v>
                </c:pt>
                <c:pt idx="375">
                  <c:v>8.93</c:v>
                </c:pt>
                <c:pt idx="376">
                  <c:v>8.93</c:v>
                </c:pt>
                <c:pt idx="377">
                  <c:v>8.9499999999999993</c:v>
                </c:pt>
                <c:pt idx="378">
                  <c:v>8.94</c:v>
                </c:pt>
                <c:pt idx="379">
                  <c:v>8.99</c:v>
                </c:pt>
                <c:pt idx="380">
                  <c:v>8.94</c:v>
                </c:pt>
                <c:pt idx="381">
                  <c:v>8.9499999999999993</c:v>
                </c:pt>
                <c:pt idx="382">
                  <c:v>8.94</c:v>
                </c:pt>
                <c:pt idx="383">
                  <c:v>8.93</c:v>
                </c:pt>
                <c:pt idx="384">
                  <c:v>8.93</c:v>
                </c:pt>
                <c:pt idx="385">
                  <c:v>8.93</c:v>
                </c:pt>
                <c:pt idx="386">
                  <c:v>8.94</c:v>
                </c:pt>
                <c:pt idx="387">
                  <c:v>8.93</c:v>
                </c:pt>
                <c:pt idx="388">
                  <c:v>8.93</c:v>
                </c:pt>
                <c:pt idx="389">
                  <c:v>8.92</c:v>
                </c:pt>
                <c:pt idx="390">
                  <c:v>8.93</c:v>
                </c:pt>
                <c:pt idx="391">
                  <c:v>8.92</c:v>
                </c:pt>
                <c:pt idx="392">
                  <c:v>8.93</c:v>
                </c:pt>
                <c:pt idx="393">
                  <c:v>8.92</c:v>
                </c:pt>
                <c:pt idx="394">
                  <c:v>8.91</c:v>
                </c:pt>
                <c:pt idx="395">
                  <c:v>8.92</c:v>
                </c:pt>
                <c:pt idx="396">
                  <c:v>8.92</c:v>
                </c:pt>
                <c:pt idx="397">
                  <c:v>8.92</c:v>
                </c:pt>
                <c:pt idx="398">
                  <c:v>8.93</c:v>
                </c:pt>
                <c:pt idx="399">
                  <c:v>8.91</c:v>
                </c:pt>
                <c:pt idx="400">
                  <c:v>8.92</c:v>
                </c:pt>
                <c:pt idx="401">
                  <c:v>8.92</c:v>
                </c:pt>
                <c:pt idx="402">
                  <c:v>8.92</c:v>
                </c:pt>
                <c:pt idx="403">
                  <c:v>8.91</c:v>
                </c:pt>
                <c:pt idx="404">
                  <c:v>8.92</c:v>
                </c:pt>
                <c:pt idx="405">
                  <c:v>8.91</c:v>
                </c:pt>
                <c:pt idx="406">
                  <c:v>8.91</c:v>
                </c:pt>
                <c:pt idx="407">
                  <c:v>8.91</c:v>
                </c:pt>
                <c:pt idx="408">
                  <c:v>8.91</c:v>
                </c:pt>
                <c:pt idx="409">
                  <c:v>8.9</c:v>
                </c:pt>
                <c:pt idx="410">
                  <c:v>8.91</c:v>
                </c:pt>
                <c:pt idx="411">
                  <c:v>8.9</c:v>
                </c:pt>
                <c:pt idx="412">
                  <c:v>8.9</c:v>
                </c:pt>
                <c:pt idx="413">
                  <c:v>8.9</c:v>
                </c:pt>
                <c:pt idx="414">
                  <c:v>8.9</c:v>
                </c:pt>
                <c:pt idx="415">
                  <c:v>8.9</c:v>
                </c:pt>
                <c:pt idx="416">
                  <c:v>8.91</c:v>
                </c:pt>
                <c:pt idx="417">
                  <c:v>8.9</c:v>
                </c:pt>
                <c:pt idx="418">
                  <c:v>8.89</c:v>
                </c:pt>
                <c:pt idx="419">
                  <c:v>8.89</c:v>
                </c:pt>
                <c:pt idx="420">
                  <c:v>8.89</c:v>
                </c:pt>
                <c:pt idx="421">
                  <c:v>8.8800000000000008</c:v>
                </c:pt>
                <c:pt idx="422">
                  <c:v>8.9</c:v>
                </c:pt>
                <c:pt idx="423">
                  <c:v>8.8800000000000008</c:v>
                </c:pt>
                <c:pt idx="424">
                  <c:v>8.8800000000000008</c:v>
                </c:pt>
                <c:pt idx="425">
                  <c:v>8.9</c:v>
                </c:pt>
                <c:pt idx="426">
                  <c:v>8.92</c:v>
                </c:pt>
                <c:pt idx="427">
                  <c:v>8.89</c:v>
                </c:pt>
                <c:pt idx="428">
                  <c:v>8.9</c:v>
                </c:pt>
                <c:pt idx="429">
                  <c:v>8.8800000000000008</c:v>
                </c:pt>
                <c:pt idx="430">
                  <c:v>8.8800000000000008</c:v>
                </c:pt>
                <c:pt idx="431">
                  <c:v>8.8800000000000008</c:v>
                </c:pt>
                <c:pt idx="432">
                  <c:v>8.8800000000000008</c:v>
                </c:pt>
                <c:pt idx="433">
                  <c:v>8.92</c:v>
                </c:pt>
                <c:pt idx="434">
                  <c:v>8.89</c:v>
                </c:pt>
                <c:pt idx="435">
                  <c:v>8.9</c:v>
                </c:pt>
                <c:pt idx="436">
                  <c:v>8.89</c:v>
                </c:pt>
                <c:pt idx="437">
                  <c:v>8.89</c:v>
                </c:pt>
                <c:pt idx="438">
                  <c:v>8.8699999999999992</c:v>
                </c:pt>
                <c:pt idx="439">
                  <c:v>8.89</c:v>
                </c:pt>
                <c:pt idx="440">
                  <c:v>8.8800000000000008</c:v>
                </c:pt>
                <c:pt idx="441">
                  <c:v>8.9</c:v>
                </c:pt>
                <c:pt idx="442">
                  <c:v>8.8699999999999992</c:v>
                </c:pt>
                <c:pt idx="443">
                  <c:v>8.8699999999999992</c:v>
                </c:pt>
                <c:pt idx="444">
                  <c:v>8.8699999999999992</c:v>
                </c:pt>
                <c:pt idx="445">
                  <c:v>8.8699999999999992</c:v>
                </c:pt>
                <c:pt idx="446">
                  <c:v>8.8699999999999992</c:v>
                </c:pt>
                <c:pt idx="447">
                  <c:v>8.86</c:v>
                </c:pt>
                <c:pt idx="448">
                  <c:v>8.86</c:v>
                </c:pt>
                <c:pt idx="449">
                  <c:v>8.8699999999999992</c:v>
                </c:pt>
                <c:pt idx="450">
                  <c:v>8.8699999999999992</c:v>
                </c:pt>
                <c:pt idx="451">
                  <c:v>8.85</c:v>
                </c:pt>
                <c:pt idx="452">
                  <c:v>8.86</c:v>
                </c:pt>
                <c:pt idx="453">
                  <c:v>8.85</c:v>
                </c:pt>
                <c:pt idx="454">
                  <c:v>8.84</c:v>
                </c:pt>
                <c:pt idx="455">
                  <c:v>8.91</c:v>
                </c:pt>
                <c:pt idx="456">
                  <c:v>8.85</c:v>
                </c:pt>
                <c:pt idx="457">
                  <c:v>8.85</c:v>
                </c:pt>
                <c:pt idx="458">
                  <c:v>8.85</c:v>
                </c:pt>
                <c:pt idx="459">
                  <c:v>8.85</c:v>
                </c:pt>
                <c:pt idx="460">
                  <c:v>8.8699999999999992</c:v>
                </c:pt>
                <c:pt idx="461">
                  <c:v>8.86</c:v>
                </c:pt>
                <c:pt idx="462">
                  <c:v>8.85</c:v>
                </c:pt>
                <c:pt idx="463">
                  <c:v>8.86</c:v>
                </c:pt>
                <c:pt idx="464">
                  <c:v>8.85</c:v>
                </c:pt>
                <c:pt idx="465">
                  <c:v>8.84</c:v>
                </c:pt>
                <c:pt idx="466">
                  <c:v>8.84</c:v>
                </c:pt>
                <c:pt idx="467">
                  <c:v>8.84</c:v>
                </c:pt>
                <c:pt idx="468">
                  <c:v>8.83</c:v>
                </c:pt>
                <c:pt idx="469">
                  <c:v>8.84</c:v>
                </c:pt>
                <c:pt idx="470">
                  <c:v>8.84</c:v>
                </c:pt>
                <c:pt idx="471">
                  <c:v>8.85</c:v>
                </c:pt>
                <c:pt idx="472">
                  <c:v>8.84</c:v>
                </c:pt>
                <c:pt idx="473">
                  <c:v>8.84</c:v>
                </c:pt>
                <c:pt idx="474">
                  <c:v>8.84</c:v>
                </c:pt>
                <c:pt idx="475">
                  <c:v>8.83</c:v>
                </c:pt>
                <c:pt idx="476">
                  <c:v>8.83</c:v>
                </c:pt>
                <c:pt idx="477">
                  <c:v>8.83</c:v>
                </c:pt>
                <c:pt idx="478">
                  <c:v>8.85</c:v>
                </c:pt>
                <c:pt idx="479">
                  <c:v>8.83</c:v>
                </c:pt>
                <c:pt idx="480">
                  <c:v>8.83</c:v>
                </c:pt>
                <c:pt idx="481">
                  <c:v>8.82</c:v>
                </c:pt>
                <c:pt idx="482">
                  <c:v>8.82</c:v>
                </c:pt>
                <c:pt idx="483">
                  <c:v>8.83</c:v>
                </c:pt>
                <c:pt idx="484">
                  <c:v>8.82</c:v>
                </c:pt>
                <c:pt idx="485">
                  <c:v>8.85</c:v>
                </c:pt>
                <c:pt idx="486">
                  <c:v>8.82</c:v>
                </c:pt>
                <c:pt idx="487">
                  <c:v>8.8699999999999992</c:v>
                </c:pt>
                <c:pt idx="488">
                  <c:v>8.81</c:v>
                </c:pt>
                <c:pt idx="489">
                  <c:v>8.84</c:v>
                </c:pt>
                <c:pt idx="490">
                  <c:v>8.83</c:v>
                </c:pt>
                <c:pt idx="491">
                  <c:v>8.82</c:v>
                </c:pt>
                <c:pt idx="492">
                  <c:v>8.83</c:v>
                </c:pt>
                <c:pt idx="493">
                  <c:v>8.83</c:v>
                </c:pt>
                <c:pt idx="494">
                  <c:v>8.84</c:v>
                </c:pt>
                <c:pt idx="495">
                  <c:v>8.8699999999999992</c:v>
                </c:pt>
                <c:pt idx="496">
                  <c:v>8.83</c:v>
                </c:pt>
                <c:pt idx="497">
                  <c:v>8.81</c:v>
                </c:pt>
                <c:pt idx="498">
                  <c:v>8.82</c:v>
                </c:pt>
                <c:pt idx="499">
                  <c:v>8.8000000000000007</c:v>
                </c:pt>
                <c:pt idx="500">
                  <c:v>8.81</c:v>
                </c:pt>
                <c:pt idx="501">
                  <c:v>8.83</c:v>
                </c:pt>
                <c:pt idx="502">
                  <c:v>8.81</c:v>
                </c:pt>
                <c:pt idx="503">
                  <c:v>8.82</c:v>
                </c:pt>
                <c:pt idx="504">
                  <c:v>8.81</c:v>
                </c:pt>
                <c:pt idx="505">
                  <c:v>8.8000000000000007</c:v>
                </c:pt>
                <c:pt idx="506">
                  <c:v>8.8000000000000007</c:v>
                </c:pt>
                <c:pt idx="507">
                  <c:v>8.8000000000000007</c:v>
                </c:pt>
                <c:pt idx="508">
                  <c:v>8.8000000000000007</c:v>
                </c:pt>
                <c:pt idx="509">
                  <c:v>8.8000000000000007</c:v>
                </c:pt>
                <c:pt idx="510">
                  <c:v>8.8000000000000007</c:v>
                </c:pt>
                <c:pt idx="511">
                  <c:v>8.82</c:v>
                </c:pt>
                <c:pt idx="512">
                  <c:v>8.83</c:v>
                </c:pt>
                <c:pt idx="513">
                  <c:v>8.81</c:v>
                </c:pt>
                <c:pt idx="514">
                  <c:v>8.86</c:v>
                </c:pt>
                <c:pt idx="515">
                  <c:v>8.7899999999999991</c:v>
                </c:pt>
                <c:pt idx="516">
                  <c:v>8.7899999999999991</c:v>
                </c:pt>
                <c:pt idx="517">
                  <c:v>8.7899999999999991</c:v>
                </c:pt>
                <c:pt idx="518">
                  <c:v>8.7899999999999991</c:v>
                </c:pt>
                <c:pt idx="519">
                  <c:v>8.83</c:v>
                </c:pt>
                <c:pt idx="520">
                  <c:v>8.7899999999999991</c:v>
                </c:pt>
                <c:pt idx="521">
                  <c:v>8.7899999999999991</c:v>
                </c:pt>
                <c:pt idx="522">
                  <c:v>8.8000000000000007</c:v>
                </c:pt>
                <c:pt idx="523">
                  <c:v>8.7799999999999994</c:v>
                </c:pt>
                <c:pt idx="524">
                  <c:v>8.7899999999999991</c:v>
                </c:pt>
                <c:pt idx="525">
                  <c:v>8.8000000000000007</c:v>
                </c:pt>
                <c:pt idx="526">
                  <c:v>8.8000000000000007</c:v>
                </c:pt>
                <c:pt idx="527">
                  <c:v>8.7899999999999991</c:v>
                </c:pt>
                <c:pt idx="528">
                  <c:v>8.7899999999999991</c:v>
                </c:pt>
                <c:pt idx="529">
                  <c:v>8.8000000000000007</c:v>
                </c:pt>
                <c:pt idx="530">
                  <c:v>8.7899999999999991</c:v>
                </c:pt>
                <c:pt idx="531">
                  <c:v>8.7799999999999994</c:v>
                </c:pt>
                <c:pt idx="532">
                  <c:v>8.7899999999999991</c:v>
                </c:pt>
                <c:pt idx="533">
                  <c:v>8.7899999999999991</c:v>
                </c:pt>
                <c:pt idx="534">
                  <c:v>8.7799999999999994</c:v>
                </c:pt>
                <c:pt idx="535">
                  <c:v>8.7899999999999991</c:v>
                </c:pt>
                <c:pt idx="536">
                  <c:v>8.7799999999999994</c:v>
                </c:pt>
                <c:pt idx="537">
                  <c:v>8.7899999999999991</c:v>
                </c:pt>
                <c:pt idx="538">
                  <c:v>8.7899999999999991</c:v>
                </c:pt>
                <c:pt idx="539">
                  <c:v>8.7799999999999994</c:v>
                </c:pt>
                <c:pt idx="540">
                  <c:v>8.77</c:v>
                </c:pt>
                <c:pt idx="541">
                  <c:v>8.7799999999999994</c:v>
                </c:pt>
                <c:pt idx="542">
                  <c:v>8.77</c:v>
                </c:pt>
                <c:pt idx="543">
                  <c:v>8.81</c:v>
                </c:pt>
                <c:pt idx="544">
                  <c:v>8.77</c:v>
                </c:pt>
                <c:pt idx="545">
                  <c:v>8.7899999999999991</c:v>
                </c:pt>
                <c:pt idx="546">
                  <c:v>8.7799999999999994</c:v>
                </c:pt>
                <c:pt idx="547">
                  <c:v>8.8000000000000007</c:v>
                </c:pt>
                <c:pt idx="548">
                  <c:v>8.7799999999999994</c:v>
                </c:pt>
                <c:pt idx="549">
                  <c:v>8.77</c:v>
                </c:pt>
                <c:pt idx="550">
                  <c:v>8.76</c:v>
                </c:pt>
                <c:pt idx="551">
                  <c:v>8.76</c:v>
                </c:pt>
                <c:pt idx="552">
                  <c:v>8.7899999999999991</c:v>
                </c:pt>
                <c:pt idx="553">
                  <c:v>8.82</c:v>
                </c:pt>
                <c:pt idx="554">
                  <c:v>8.76</c:v>
                </c:pt>
                <c:pt idx="555">
                  <c:v>8.77</c:v>
                </c:pt>
                <c:pt idx="556">
                  <c:v>8.76</c:v>
                </c:pt>
                <c:pt idx="557">
                  <c:v>8.76</c:v>
                </c:pt>
                <c:pt idx="558">
                  <c:v>8.76</c:v>
                </c:pt>
                <c:pt idx="559">
                  <c:v>8.76</c:v>
                </c:pt>
                <c:pt idx="560">
                  <c:v>8.77</c:v>
                </c:pt>
                <c:pt idx="561">
                  <c:v>8.82</c:v>
                </c:pt>
                <c:pt idx="562">
                  <c:v>8.75</c:v>
                </c:pt>
                <c:pt idx="563">
                  <c:v>8.77</c:v>
                </c:pt>
                <c:pt idx="564">
                  <c:v>8.75</c:v>
                </c:pt>
                <c:pt idx="565">
                  <c:v>8.75</c:v>
                </c:pt>
                <c:pt idx="566">
                  <c:v>8.75</c:v>
                </c:pt>
                <c:pt idx="567">
                  <c:v>8.75</c:v>
                </c:pt>
                <c:pt idx="568">
                  <c:v>8.75</c:v>
                </c:pt>
                <c:pt idx="569">
                  <c:v>8.74</c:v>
                </c:pt>
                <c:pt idx="570">
                  <c:v>8.74</c:v>
                </c:pt>
                <c:pt idx="571">
                  <c:v>8.74</c:v>
                </c:pt>
                <c:pt idx="572">
                  <c:v>8.74</c:v>
                </c:pt>
                <c:pt idx="573">
                  <c:v>8.75</c:v>
                </c:pt>
                <c:pt idx="574">
                  <c:v>8.73</c:v>
                </c:pt>
                <c:pt idx="575">
                  <c:v>8.7799999999999994</c:v>
                </c:pt>
                <c:pt idx="576">
                  <c:v>8.74</c:v>
                </c:pt>
                <c:pt idx="577">
                  <c:v>8.75</c:v>
                </c:pt>
                <c:pt idx="578">
                  <c:v>8.76</c:v>
                </c:pt>
                <c:pt idx="579">
                  <c:v>8.73</c:v>
                </c:pt>
                <c:pt idx="580">
                  <c:v>8.74</c:v>
                </c:pt>
                <c:pt idx="581">
                  <c:v>8.74</c:v>
                </c:pt>
                <c:pt idx="582">
                  <c:v>8.75</c:v>
                </c:pt>
                <c:pt idx="583">
                  <c:v>8.75</c:v>
                </c:pt>
                <c:pt idx="584">
                  <c:v>8.76</c:v>
                </c:pt>
                <c:pt idx="585">
                  <c:v>8.73</c:v>
                </c:pt>
                <c:pt idx="586">
                  <c:v>8.74</c:v>
                </c:pt>
                <c:pt idx="587">
                  <c:v>8.74</c:v>
                </c:pt>
                <c:pt idx="588">
                  <c:v>8.7799999999999994</c:v>
                </c:pt>
                <c:pt idx="589">
                  <c:v>8.73</c:v>
                </c:pt>
                <c:pt idx="590">
                  <c:v>8.74</c:v>
                </c:pt>
                <c:pt idx="591">
                  <c:v>8.7100000000000009</c:v>
                </c:pt>
                <c:pt idx="592">
                  <c:v>8.73</c:v>
                </c:pt>
                <c:pt idx="593">
                  <c:v>8.73</c:v>
                </c:pt>
                <c:pt idx="594">
                  <c:v>8.73</c:v>
                </c:pt>
                <c:pt idx="595">
                  <c:v>8.7200000000000006</c:v>
                </c:pt>
                <c:pt idx="596">
                  <c:v>8.74</c:v>
                </c:pt>
                <c:pt idx="597">
                  <c:v>8.7200000000000006</c:v>
                </c:pt>
                <c:pt idx="598">
                  <c:v>8.74</c:v>
                </c:pt>
                <c:pt idx="599">
                  <c:v>8.74</c:v>
                </c:pt>
                <c:pt idx="600">
                  <c:v>8.75</c:v>
                </c:pt>
                <c:pt idx="601">
                  <c:v>8.7200000000000006</c:v>
                </c:pt>
                <c:pt idx="602">
                  <c:v>8.7100000000000009</c:v>
                </c:pt>
                <c:pt idx="603">
                  <c:v>8.7100000000000009</c:v>
                </c:pt>
                <c:pt idx="604">
                  <c:v>8.7200000000000006</c:v>
                </c:pt>
                <c:pt idx="605">
                  <c:v>8.7200000000000006</c:v>
                </c:pt>
                <c:pt idx="606">
                  <c:v>8.7200000000000006</c:v>
                </c:pt>
                <c:pt idx="607">
                  <c:v>8.7100000000000009</c:v>
                </c:pt>
                <c:pt idx="608">
                  <c:v>8.83</c:v>
                </c:pt>
                <c:pt idx="609">
                  <c:v>8.7100000000000009</c:v>
                </c:pt>
                <c:pt idx="610">
                  <c:v>8.7100000000000009</c:v>
                </c:pt>
                <c:pt idx="611">
                  <c:v>8.7200000000000006</c:v>
                </c:pt>
                <c:pt idx="612">
                  <c:v>8.7200000000000006</c:v>
                </c:pt>
                <c:pt idx="613">
                  <c:v>8.7200000000000006</c:v>
                </c:pt>
                <c:pt idx="614">
                  <c:v>8.7100000000000009</c:v>
                </c:pt>
                <c:pt idx="615">
                  <c:v>8.7100000000000009</c:v>
                </c:pt>
                <c:pt idx="616">
                  <c:v>8.7200000000000006</c:v>
                </c:pt>
                <c:pt idx="617">
                  <c:v>8.7799999999999994</c:v>
                </c:pt>
                <c:pt idx="618">
                  <c:v>8.7200000000000006</c:v>
                </c:pt>
                <c:pt idx="619">
                  <c:v>8.6999999999999993</c:v>
                </c:pt>
                <c:pt idx="620">
                  <c:v>8.7100000000000009</c:v>
                </c:pt>
                <c:pt idx="621">
                  <c:v>8.69</c:v>
                </c:pt>
                <c:pt idx="622">
                  <c:v>8.6999999999999993</c:v>
                </c:pt>
                <c:pt idx="623">
                  <c:v>8.7200000000000006</c:v>
                </c:pt>
                <c:pt idx="624">
                  <c:v>8.6999999999999993</c:v>
                </c:pt>
                <c:pt idx="625">
                  <c:v>8.69</c:v>
                </c:pt>
                <c:pt idx="626">
                  <c:v>8.6999999999999993</c:v>
                </c:pt>
                <c:pt idx="627">
                  <c:v>8.7100000000000009</c:v>
                </c:pt>
                <c:pt idx="628">
                  <c:v>8.7100000000000009</c:v>
                </c:pt>
                <c:pt idx="629">
                  <c:v>8.6999999999999993</c:v>
                </c:pt>
                <c:pt idx="630">
                  <c:v>8.6999999999999993</c:v>
                </c:pt>
                <c:pt idx="631">
                  <c:v>8.7100000000000009</c:v>
                </c:pt>
                <c:pt idx="632">
                  <c:v>8.6999999999999993</c:v>
                </c:pt>
                <c:pt idx="633">
                  <c:v>8.69</c:v>
                </c:pt>
                <c:pt idx="634">
                  <c:v>8.7100000000000009</c:v>
                </c:pt>
                <c:pt idx="635">
                  <c:v>8.7100000000000009</c:v>
                </c:pt>
                <c:pt idx="636">
                  <c:v>8.68</c:v>
                </c:pt>
                <c:pt idx="637">
                  <c:v>8.69</c:v>
                </c:pt>
                <c:pt idx="638">
                  <c:v>8.7100000000000009</c:v>
                </c:pt>
                <c:pt idx="639">
                  <c:v>8.69</c:v>
                </c:pt>
                <c:pt idx="640">
                  <c:v>8.68</c:v>
                </c:pt>
                <c:pt idx="641">
                  <c:v>8.6999999999999993</c:v>
                </c:pt>
                <c:pt idx="642">
                  <c:v>8.69</c:v>
                </c:pt>
                <c:pt idx="643">
                  <c:v>8.67</c:v>
                </c:pt>
                <c:pt idx="644">
                  <c:v>8.7100000000000009</c:v>
                </c:pt>
                <c:pt idx="645">
                  <c:v>8.69</c:v>
                </c:pt>
                <c:pt idx="646">
                  <c:v>8.6999999999999993</c:v>
                </c:pt>
                <c:pt idx="647">
                  <c:v>8.69</c:v>
                </c:pt>
                <c:pt idx="648">
                  <c:v>8.7100000000000009</c:v>
                </c:pt>
                <c:pt idx="649">
                  <c:v>8.68</c:v>
                </c:pt>
                <c:pt idx="650">
                  <c:v>8.68</c:v>
                </c:pt>
                <c:pt idx="651">
                  <c:v>8.68</c:v>
                </c:pt>
                <c:pt idx="652">
                  <c:v>8.67</c:v>
                </c:pt>
                <c:pt idx="653">
                  <c:v>8.67</c:v>
                </c:pt>
                <c:pt idx="654">
                  <c:v>8.67</c:v>
                </c:pt>
                <c:pt idx="655">
                  <c:v>8.67</c:v>
                </c:pt>
                <c:pt idx="656">
                  <c:v>8.67</c:v>
                </c:pt>
                <c:pt idx="657">
                  <c:v>8.67</c:v>
                </c:pt>
                <c:pt idx="658">
                  <c:v>8.68</c:v>
                </c:pt>
                <c:pt idx="659">
                  <c:v>8.67</c:v>
                </c:pt>
                <c:pt idx="660">
                  <c:v>8.67</c:v>
                </c:pt>
                <c:pt idx="661">
                  <c:v>8.67</c:v>
                </c:pt>
                <c:pt idx="662">
                  <c:v>8.67</c:v>
                </c:pt>
                <c:pt idx="663">
                  <c:v>8.67</c:v>
                </c:pt>
                <c:pt idx="664">
                  <c:v>8.66</c:v>
                </c:pt>
                <c:pt idx="665">
                  <c:v>8.69</c:v>
                </c:pt>
                <c:pt idx="666">
                  <c:v>8.69</c:v>
                </c:pt>
                <c:pt idx="667">
                  <c:v>8.67</c:v>
                </c:pt>
                <c:pt idx="668">
                  <c:v>8.67</c:v>
                </c:pt>
                <c:pt idx="669">
                  <c:v>8.66</c:v>
                </c:pt>
                <c:pt idx="670">
                  <c:v>8.66</c:v>
                </c:pt>
                <c:pt idx="671">
                  <c:v>8.66</c:v>
                </c:pt>
                <c:pt idx="672">
                  <c:v>8.66</c:v>
                </c:pt>
                <c:pt idx="673">
                  <c:v>8.65</c:v>
                </c:pt>
                <c:pt idx="674">
                  <c:v>8.66</c:v>
                </c:pt>
                <c:pt idx="675">
                  <c:v>8.66</c:v>
                </c:pt>
                <c:pt idx="676">
                  <c:v>8.68</c:v>
                </c:pt>
                <c:pt idx="677">
                  <c:v>8.65</c:v>
                </c:pt>
                <c:pt idx="678">
                  <c:v>8.66</c:v>
                </c:pt>
                <c:pt idx="679">
                  <c:v>8.66</c:v>
                </c:pt>
                <c:pt idx="680">
                  <c:v>8.66</c:v>
                </c:pt>
                <c:pt idx="681">
                  <c:v>8.66</c:v>
                </c:pt>
                <c:pt idx="682">
                  <c:v>8.7200000000000006</c:v>
                </c:pt>
                <c:pt idx="683">
                  <c:v>8.66</c:v>
                </c:pt>
                <c:pt idx="684">
                  <c:v>8.66</c:v>
                </c:pt>
                <c:pt idx="685">
                  <c:v>8.65</c:v>
                </c:pt>
                <c:pt idx="686">
                  <c:v>8.69</c:v>
                </c:pt>
                <c:pt idx="687">
                  <c:v>8.64</c:v>
                </c:pt>
                <c:pt idx="688">
                  <c:v>8.64</c:v>
                </c:pt>
                <c:pt idx="689">
                  <c:v>8.66</c:v>
                </c:pt>
                <c:pt idx="690">
                  <c:v>8.66</c:v>
                </c:pt>
                <c:pt idx="691">
                  <c:v>8.66</c:v>
                </c:pt>
                <c:pt idx="692">
                  <c:v>8.64</c:v>
                </c:pt>
                <c:pt idx="693">
                  <c:v>8.66</c:v>
                </c:pt>
                <c:pt idx="694">
                  <c:v>8.66</c:v>
                </c:pt>
                <c:pt idx="695">
                  <c:v>8.65</c:v>
                </c:pt>
                <c:pt idx="696">
                  <c:v>8.64</c:v>
                </c:pt>
                <c:pt idx="697">
                  <c:v>8.64</c:v>
                </c:pt>
                <c:pt idx="698">
                  <c:v>8.6199999999999992</c:v>
                </c:pt>
                <c:pt idx="699">
                  <c:v>8.67</c:v>
                </c:pt>
                <c:pt idx="700">
                  <c:v>8.64</c:v>
                </c:pt>
                <c:pt idx="701">
                  <c:v>8.6300000000000008</c:v>
                </c:pt>
                <c:pt idx="702">
                  <c:v>8.64</c:v>
                </c:pt>
                <c:pt idx="703">
                  <c:v>8.6300000000000008</c:v>
                </c:pt>
                <c:pt idx="704">
                  <c:v>8.65</c:v>
                </c:pt>
                <c:pt idx="705">
                  <c:v>8.68</c:v>
                </c:pt>
                <c:pt idx="706">
                  <c:v>8.6300000000000008</c:v>
                </c:pt>
                <c:pt idx="707">
                  <c:v>8.65</c:v>
                </c:pt>
                <c:pt idx="708">
                  <c:v>8.6300000000000008</c:v>
                </c:pt>
                <c:pt idx="709">
                  <c:v>8.67</c:v>
                </c:pt>
                <c:pt idx="710">
                  <c:v>8.64</c:v>
                </c:pt>
                <c:pt idx="711">
                  <c:v>8.64</c:v>
                </c:pt>
                <c:pt idx="712">
                  <c:v>8.6300000000000008</c:v>
                </c:pt>
                <c:pt idx="713">
                  <c:v>8.6199999999999992</c:v>
                </c:pt>
                <c:pt idx="714">
                  <c:v>8.64</c:v>
                </c:pt>
                <c:pt idx="715">
                  <c:v>8.6199999999999992</c:v>
                </c:pt>
                <c:pt idx="716">
                  <c:v>8.6300000000000008</c:v>
                </c:pt>
                <c:pt idx="717">
                  <c:v>8.64</c:v>
                </c:pt>
                <c:pt idx="718">
                  <c:v>8.6300000000000008</c:v>
                </c:pt>
                <c:pt idx="719">
                  <c:v>8.6199999999999992</c:v>
                </c:pt>
                <c:pt idx="720">
                  <c:v>8.66</c:v>
                </c:pt>
                <c:pt idx="721">
                  <c:v>8.6300000000000008</c:v>
                </c:pt>
                <c:pt idx="722">
                  <c:v>8.6199999999999992</c:v>
                </c:pt>
                <c:pt idx="723">
                  <c:v>8.6199999999999992</c:v>
                </c:pt>
                <c:pt idx="724">
                  <c:v>8.6199999999999992</c:v>
                </c:pt>
                <c:pt idx="725">
                  <c:v>8.6300000000000008</c:v>
                </c:pt>
                <c:pt idx="726">
                  <c:v>8.6199999999999992</c:v>
                </c:pt>
                <c:pt idx="727">
                  <c:v>8.61</c:v>
                </c:pt>
                <c:pt idx="728">
                  <c:v>8.6199999999999992</c:v>
                </c:pt>
                <c:pt idx="729">
                  <c:v>8.6300000000000008</c:v>
                </c:pt>
                <c:pt idx="730">
                  <c:v>8.61</c:v>
                </c:pt>
                <c:pt idx="731">
                  <c:v>8.61</c:v>
                </c:pt>
                <c:pt idx="732">
                  <c:v>8.6</c:v>
                </c:pt>
                <c:pt idx="733">
                  <c:v>8.61</c:v>
                </c:pt>
                <c:pt idx="734">
                  <c:v>8.6</c:v>
                </c:pt>
                <c:pt idx="735">
                  <c:v>8.6</c:v>
                </c:pt>
                <c:pt idx="736">
                  <c:v>8.61</c:v>
                </c:pt>
                <c:pt idx="737">
                  <c:v>8.6</c:v>
                </c:pt>
                <c:pt idx="738">
                  <c:v>8.6</c:v>
                </c:pt>
                <c:pt idx="739">
                  <c:v>8.6199999999999992</c:v>
                </c:pt>
                <c:pt idx="740">
                  <c:v>8.6199999999999992</c:v>
                </c:pt>
                <c:pt idx="741">
                  <c:v>8.64</c:v>
                </c:pt>
                <c:pt idx="742">
                  <c:v>8.6199999999999992</c:v>
                </c:pt>
                <c:pt idx="743">
                  <c:v>8.61</c:v>
                </c:pt>
                <c:pt idx="744">
                  <c:v>8.61</c:v>
                </c:pt>
                <c:pt idx="745">
                  <c:v>8.6199999999999992</c:v>
                </c:pt>
                <c:pt idx="746">
                  <c:v>8.6</c:v>
                </c:pt>
                <c:pt idx="747">
                  <c:v>8.6</c:v>
                </c:pt>
                <c:pt idx="748">
                  <c:v>8.6</c:v>
                </c:pt>
                <c:pt idx="749">
                  <c:v>8.61</c:v>
                </c:pt>
                <c:pt idx="750">
                  <c:v>8.6199999999999992</c:v>
                </c:pt>
                <c:pt idx="751">
                  <c:v>8.59</c:v>
                </c:pt>
                <c:pt idx="752">
                  <c:v>8.59</c:v>
                </c:pt>
                <c:pt idx="753">
                  <c:v>8.58</c:v>
                </c:pt>
                <c:pt idx="754">
                  <c:v>8.59</c:v>
                </c:pt>
                <c:pt idx="755">
                  <c:v>8.61</c:v>
                </c:pt>
                <c:pt idx="756">
                  <c:v>8.58</c:v>
                </c:pt>
                <c:pt idx="757">
                  <c:v>8.59</c:v>
                </c:pt>
                <c:pt idx="758">
                  <c:v>8.58</c:v>
                </c:pt>
                <c:pt idx="759">
                  <c:v>8.58</c:v>
                </c:pt>
                <c:pt idx="760">
                  <c:v>8.6</c:v>
                </c:pt>
                <c:pt idx="761">
                  <c:v>8.6</c:v>
                </c:pt>
                <c:pt idx="762">
                  <c:v>8.58</c:v>
                </c:pt>
                <c:pt idx="763">
                  <c:v>8.64</c:v>
                </c:pt>
                <c:pt idx="764">
                  <c:v>8.58</c:v>
                </c:pt>
                <c:pt idx="765">
                  <c:v>8.57</c:v>
                </c:pt>
                <c:pt idx="766">
                  <c:v>8.57</c:v>
                </c:pt>
                <c:pt idx="767">
                  <c:v>8.57</c:v>
                </c:pt>
                <c:pt idx="768">
                  <c:v>8.57</c:v>
                </c:pt>
                <c:pt idx="769">
                  <c:v>8.59</c:v>
                </c:pt>
                <c:pt idx="770">
                  <c:v>8.59</c:v>
                </c:pt>
                <c:pt idx="771">
                  <c:v>8.58</c:v>
                </c:pt>
                <c:pt idx="772">
                  <c:v>8.57</c:v>
                </c:pt>
                <c:pt idx="773">
                  <c:v>8.57</c:v>
                </c:pt>
                <c:pt idx="774">
                  <c:v>8.57</c:v>
                </c:pt>
                <c:pt idx="775">
                  <c:v>8.59</c:v>
                </c:pt>
                <c:pt idx="776">
                  <c:v>8.57</c:v>
                </c:pt>
                <c:pt idx="777">
                  <c:v>8.57</c:v>
                </c:pt>
                <c:pt idx="778">
                  <c:v>8.57</c:v>
                </c:pt>
                <c:pt idx="779">
                  <c:v>8.58</c:v>
                </c:pt>
                <c:pt idx="780">
                  <c:v>8.57</c:v>
                </c:pt>
                <c:pt idx="781">
                  <c:v>8.59</c:v>
                </c:pt>
                <c:pt idx="782">
                  <c:v>8.6</c:v>
                </c:pt>
                <c:pt idx="783">
                  <c:v>8.56</c:v>
                </c:pt>
                <c:pt idx="784">
                  <c:v>8.5500000000000007</c:v>
                </c:pt>
                <c:pt idx="785">
                  <c:v>8.56</c:v>
                </c:pt>
                <c:pt idx="786">
                  <c:v>8.57</c:v>
                </c:pt>
                <c:pt idx="787">
                  <c:v>8.57</c:v>
                </c:pt>
                <c:pt idx="788">
                  <c:v>8.56</c:v>
                </c:pt>
                <c:pt idx="789">
                  <c:v>8.5299999999999994</c:v>
                </c:pt>
                <c:pt idx="790">
                  <c:v>8.56</c:v>
                </c:pt>
                <c:pt idx="791">
                  <c:v>8.5500000000000007</c:v>
                </c:pt>
                <c:pt idx="792">
                  <c:v>8.56</c:v>
                </c:pt>
                <c:pt idx="793">
                  <c:v>8.56</c:v>
                </c:pt>
                <c:pt idx="794">
                  <c:v>8.5500000000000007</c:v>
                </c:pt>
                <c:pt idx="795">
                  <c:v>8.5399999999999991</c:v>
                </c:pt>
                <c:pt idx="796">
                  <c:v>8.57</c:v>
                </c:pt>
                <c:pt idx="797">
                  <c:v>8.5500000000000007</c:v>
                </c:pt>
                <c:pt idx="798">
                  <c:v>8.5500000000000007</c:v>
                </c:pt>
                <c:pt idx="799">
                  <c:v>8.5500000000000007</c:v>
                </c:pt>
                <c:pt idx="800">
                  <c:v>8.5399999999999991</c:v>
                </c:pt>
                <c:pt idx="801">
                  <c:v>8.5399999999999991</c:v>
                </c:pt>
                <c:pt idx="802">
                  <c:v>8.5299999999999994</c:v>
                </c:pt>
                <c:pt idx="803">
                  <c:v>8.5500000000000007</c:v>
                </c:pt>
                <c:pt idx="804">
                  <c:v>8.5299999999999994</c:v>
                </c:pt>
                <c:pt idx="805">
                  <c:v>8.5500000000000007</c:v>
                </c:pt>
                <c:pt idx="806">
                  <c:v>8.5399999999999991</c:v>
                </c:pt>
                <c:pt idx="807">
                  <c:v>8.5500000000000007</c:v>
                </c:pt>
                <c:pt idx="808">
                  <c:v>8.5399999999999991</c:v>
                </c:pt>
                <c:pt idx="809">
                  <c:v>8.5399999999999991</c:v>
                </c:pt>
                <c:pt idx="810">
                  <c:v>8.5399999999999991</c:v>
                </c:pt>
                <c:pt idx="811">
                  <c:v>8.5399999999999991</c:v>
                </c:pt>
                <c:pt idx="812">
                  <c:v>8.5299999999999994</c:v>
                </c:pt>
                <c:pt idx="813">
                  <c:v>8.5299999999999994</c:v>
                </c:pt>
                <c:pt idx="814">
                  <c:v>8.5299999999999994</c:v>
                </c:pt>
                <c:pt idx="815">
                  <c:v>8.56</c:v>
                </c:pt>
                <c:pt idx="816">
                  <c:v>8.52</c:v>
                </c:pt>
                <c:pt idx="817">
                  <c:v>8.52</c:v>
                </c:pt>
                <c:pt idx="818">
                  <c:v>8.5299999999999994</c:v>
                </c:pt>
                <c:pt idx="819">
                  <c:v>8.5299999999999994</c:v>
                </c:pt>
                <c:pt idx="820">
                  <c:v>8.52</c:v>
                </c:pt>
                <c:pt idx="821">
                  <c:v>8.5500000000000007</c:v>
                </c:pt>
                <c:pt idx="822">
                  <c:v>8.5399999999999991</c:v>
                </c:pt>
                <c:pt idx="823">
                  <c:v>8.52</c:v>
                </c:pt>
                <c:pt idx="824">
                  <c:v>8.52</c:v>
                </c:pt>
                <c:pt idx="825">
                  <c:v>8.52</c:v>
                </c:pt>
                <c:pt idx="826">
                  <c:v>8.5500000000000007</c:v>
                </c:pt>
                <c:pt idx="827">
                  <c:v>8.52</c:v>
                </c:pt>
                <c:pt idx="828">
                  <c:v>8.52</c:v>
                </c:pt>
                <c:pt idx="829">
                  <c:v>8.52</c:v>
                </c:pt>
                <c:pt idx="830">
                  <c:v>8.5500000000000007</c:v>
                </c:pt>
                <c:pt idx="831">
                  <c:v>8.5299999999999994</c:v>
                </c:pt>
                <c:pt idx="832">
                  <c:v>8.51</c:v>
                </c:pt>
                <c:pt idx="833">
                  <c:v>8.56</c:v>
                </c:pt>
                <c:pt idx="834">
                  <c:v>8.51</c:v>
                </c:pt>
                <c:pt idx="835">
                  <c:v>8.51</c:v>
                </c:pt>
                <c:pt idx="836">
                  <c:v>8.52</c:v>
                </c:pt>
                <c:pt idx="837">
                  <c:v>8.51</c:v>
                </c:pt>
                <c:pt idx="838">
                  <c:v>8.5</c:v>
                </c:pt>
                <c:pt idx="839">
                  <c:v>8.52</c:v>
                </c:pt>
                <c:pt idx="840">
                  <c:v>8.51</c:v>
                </c:pt>
                <c:pt idx="841">
                  <c:v>8.49</c:v>
                </c:pt>
                <c:pt idx="842">
                  <c:v>8.5</c:v>
                </c:pt>
                <c:pt idx="843">
                  <c:v>8.48</c:v>
                </c:pt>
                <c:pt idx="844">
                  <c:v>8.49</c:v>
                </c:pt>
                <c:pt idx="845">
                  <c:v>8.48</c:v>
                </c:pt>
                <c:pt idx="846">
                  <c:v>8.5</c:v>
                </c:pt>
                <c:pt idx="847">
                  <c:v>8.5500000000000007</c:v>
                </c:pt>
                <c:pt idx="848">
                  <c:v>8.5399999999999991</c:v>
                </c:pt>
                <c:pt idx="849">
                  <c:v>8.49</c:v>
                </c:pt>
                <c:pt idx="850">
                  <c:v>8.52</c:v>
                </c:pt>
                <c:pt idx="851">
                  <c:v>8.5</c:v>
                </c:pt>
                <c:pt idx="852">
                  <c:v>8.5</c:v>
                </c:pt>
                <c:pt idx="853">
                  <c:v>8.52</c:v>
                </c:pt>
                <c:pt idx="854">
                  <c:v>8.49</c:v>
                </c:pt>
                <c:pt idx="855">
                  <c:v>8.51</c:v>
                </c:pt>
                <c:pt idx="856">
                  <c:v>8.48</c:v>
                </c:pt>
                <c:pt idx="857">
                  <c:v>8.4700000000000006</c:v>
                </c:pt>
                <c:pt idx="858">
                  <c:v>8.48</c:v>
                </c:pt>
                <c:pt idx="859">
                  <c:v>8.48</c:v>
                </c:pt>
                <c:pt idx="860">
                  <c:v>8.48</c:v>
                </c:pt>
                <c:pt idx="861">
                  <c:v>8.48</c:v>
                </c:pt>
                <c:pt idx="862">
                  <c:v>8.48</c:v>
                </c:pt>
                <c:pt idx="863">
                  <c:v>8.4700000000000006</c:v>
                </c:pt>
                <c:pt idx="864">
                  <c:v>8.5299999999999994</c:v>
                </c:pt>
                <c:pt idx="865">
                  <c:v>8.48</c:v>
                </c:pt>
                <c:pt idx="866">
                  <c:v>8.48</c:v>
                </c:pt>
                <c:pt idx="867">
                  <c:v>8.4700000000000006</c:v>
                </c:pt>
                <c:pt idx="868">
                  <c:v>8.48</c:v>
                </c:pt>
                <c:pt idx="869">
                  <c:v>8.48</c:v>
                </c:pt>
                <c:pt idx="870">
                  <c:v>8.49</c:v>
                </c:pt>
                <c:pt idx="871">
                  <c:v>8.48</c:v>
                </c:pt>
                <c:pt idx="872">
                  <c:v>8.5</c:v>
                </c:pt>
                <c:pt idx="873">
                  <c:v>8.4600000000000009</c:v>
                </c:pt>
                <c:pt idx="874">
                  <c:v>8.4700000000000006</c:v>
                </c:pt>
                <c:pt idx="875">
                  <c:v>8.4700000000000006</c:v>
                </c:pt>
                <c:pt idx="876">
                  <c:v>8.48</c:v>
                </c:pt>
                <c:pt idx="877">
                  <c:v>8.48</c:v>
                </c:pt>
                <c:pt idx="878">
                  <c:v>8.4700000000000006</c:v>
                </c:pt>
                <c:pt idx="879">
                  <c:v>8.51</c:v>
                </c:pt>
                <c:pt idx="880">
                  <c:v>8.4600000000000009</c:v>
                </c:pt>
                <c:pt idx="881">
                  <c:v>8.4700000000000006</c:v>
                </c:pt>
                <c:pt idx="882">
                  <c:v>8.49</c:v>
                </c:pt>
                <c:pt idx="883">
                  <c:v>8.43</c:v>
                </c:pt>
                <c:pt idx="884">
                  <c:v>8.4700000000000006</c:v>
                </c:pt>
                <c:pt idx="885">
                  <c:v>8.4499999999999993</c:v>
                </c:pt>
                <c:pt idx="886">
                  <c:v>8.4499999999999993</c:v>
                </c:pt>
                <c:pt idx="887">
                  <c:v>8.4499999999999993</c:v>
                </c:pt>
                <c:pt idx="888">
                  <c:v>8.4600000000000009</c:v>
                </c:pt>
                <c:pt idx="889">
                  <c:v>8.4600000000000009</c:v>
                </c:pt>
                <c:pt idx="890">
                  <c:v>8.4499999999999993</c:v>
                </c:pt>
                <c:pt idx="891">
                  <c:v>8.4600000000000009</c:v>
                </c:pt>
                <c:pt idx="892">
                  <c:v>8.5</c:v>
                </c:pt>
                <c:pt idx="893">
                  <c:v>8.4600000000000009</c:v>
                </c:pt>
                <c:pt idx="894">
                  <c:v>8.4600000000000009</c:v>
                </c:pt>
                <c:pt idx="895">
                  <c:v>8.4499999999999993</c:v>
                </c:pt>
                <c:pt idx="896">
                  <c:v>8.4499999999999993</c:v>
                </c:pt>
                <c:pt idx="897">
                  <c:v>8.4700000000000006</c:v>
                </c:pt>
                <c:pt idx="898">
                  <c:v>8.48</c:v>
                </c:pt>
                <c:pt idx="899">
                  <c:v>8.4499999999999993</c:v>
                </c:pt>
                <c:pt idx="900">
                  <c:v>8.44</c:v>
                </c:pt>
                <c:pt idx="901">
                  <c:v>8.4600000000000009</c:v>
                </c:pt>
                <c:pt idx="902">
                  <c:v>8.4499999999999993</c:v>
                </c:pt>
                <c:pt idx="903">
                  <c:v>8.44</c:v>
                </c:pt>
                <c:pt idx="904">
                  <c:v>8.44</c:v>
                </c:pt>
                <c:pt idx="905">
                  <c:v>8.44</c:v>
                </c:pt>
                <c:pt idx="906">
                  <c:v>8.44</c:v>
                </c:pt>
                <c:pt idx="907">
                  <c:v>8.44</c:v>
                </c:pt>
                <c:pt idx="908">
                  <c:v>8.44</c:v>
                </c:pt>
                <c:pt idx="909">
                  <c:v>8.43</c:v>
                </c:pt>
                <c:pt idx="910">
                  <c:v>8.44</c:v>
                </c:pt>
                <c:pt idx="911">
                  <c:v>8.43</c:v>
                </c:pt>
                <c:pt idx="912">
                  <c:v>8.43</c:v>
                </c:pt>
                <c:pt idx="913">
                  <c:v>8.44</c:v>
                </c:pt>
                <c:pt idx="914">
                  <c:v>8.44</c:v>
                </c:pt>
                <c:pt idx="915">
                  <c:v>8.43</c:v>
                </c:pt>
                <c:pt idx="916">
                  <c:v>8.42</c:v>
                </c:pt>
                <c:pt idx="917">
                  <c:v>8.4499999999999993</c:v>
                </c:pt>
                <c:pt idx="918">
                  <c:v>8.43</c:v>
                </c:pt>
                <c:pt idx="919">
                  <c:v>8.42</c:v>
                </c:pt>
                <c:pt idx="920">
                  <c:v>8.43</c:v>
                </c:pt>
                <c:pt idx="921">
                  <c:v>8.42</c:v>
                </c:pt>
                <c:pt idx="922">
                  <c:v>8.43</c:v>
                </c:pt>
                <c:pt idx="923">
                  <c:v>8.42</c:v>
                </c:pt>
                <c:pt idx="924">
                  <c:v>8.36</c:v>
                </c:pt>
                <c:pt idx="925">
                  <c:v>8.44</c:v>
                </c:pt>
                <c:pt idx="926">
                  <c:v>8.43</c:v>
                </c:pt>
                <c:pt idx="927">
                  <c:v>8.4499999999999993</c:v>
                </c:pt>
                <c:pt idx="928">
                  <c:v>8.42</c:v>
                </c:pt>
                <c:pt idx="929">
                  <c:v>8.4499999999999993</c:v>
                </c:pt>
                <c:pt idx="930">
                  <c:v>8.42</c:v>
                </c:pt>
                <c:pt idx="931">
                  <c:v>8.42</c:v>
                </c:pt>
                <c:pt idx="932">
                  <c:v>8.42</c:v>
                </c:pt>
                <c:pt idx="933">
                  <c:v>8.42</c:v>
                </c:pt>
                <c:pt idx="934">
                  <c:v>8.42</c:v>
                </c:pt>
                <c:pt idx="935">
                  <c:v>8.4</c:v>
                </c:pt>
                <c:pt idx="936">
                  <c:v>8.42</c:v>
                </c:pt>
                <c:pt idx="937">
                  <c:v>8.41</c:v>
                </c:pt>
                <c:pt idx="938">
                  <c:v>8.41</c:v>
                </c:pt>
                <c:pt idx="939">
                  <c:v>8.42</c:v>
                </c:pt>
                <c:pt idx="940">
                  <c:v>8.4</c:v>
                </c:pt>
                <c:pt idx="941">
                  <c:v>8.52</c:v>
                </c:pt>
                <c:pt idx="942">
                  <c:v>8.4700000000000006</c:v>
                </c:pt>
                <c:pt idx="943">
                  <c:v>8.41</c:v>
                </c:pt>
                <c:pt idx="944">
                  <c:v>8.42</c:v>
                </c:pt>
                <c:pt idx="945">
                  <c:v>8.42</c:v>
                </c:pt>
                <c:pt idx="946">
                  <c:v>8.44</c:v>
                </c:pt>
                <c:pt idx="947">
                  <c:v>8.41</c:v>
                </c:pt>
                <c:pt idx="948">
                  <c:v>8.4</c:v>
                </c:pt>
                <c:pt idx="949">
                  <c:v>8.43</c:v>
                </c:pt>
                <c:pt idx="950">
                  <c:v>8.4600000000000009</c:v>
                </c:pt>
                <c:pt idx="951">
                  <c:v>8.39</c:v>
                </c:pt>
                <c:pt idx="952">
                  <c:v>8.4</c:v>
                </c:pt>
                <c:pt idx="953">
                  <c:v>8.4</c:v>
                </c:pt>
                <c:pt idx="954">
                  <c:v>8.4</c:v>
                </c:pt>
                <c:pt idx="955">
                  <c:v>8.41</c:v>
                </c:pt>
                <c:pt idx="956">
                  <c:v>8.4</c:v>
                </c:pt>
                <c:pt idx="957">
                  <c:v>8.41</c:v>
                </c:pt>
                <c:pt idx="958">
                  <c:v>8.4</c:v>
                </c:pt>
                <c:pt idx="959">
                  <c:v>8.4</c:v>
                </c:pt>
                <c:pt idx="960">
                  <c:v>8.41</c:v>
                </c:pt>
                <c:pt idx="961">
                  <c:v>8.4</c:v>
                </c:pt>
                <c:pt idx="962">
                  <c:v>8.4</c:v>
                </c:pt>
                <c:pt idx="963">
                  <c:v>8.43</c:v>
                </c:pt>
                <c:pt idx="964">
                  <c:v>8.4</c:v>
                </c:pt>
                <c:pt idx="965">
                  <c:v>8.39</c:v>
                </c:pt>
                <c:pt idx="966">
                  <c:v>8.39</c:v>
                </c:pt>
                <c:pt idx="967">
                  <c:v>8.39</c:v>
                </c:pt>
                <c:pt idx="968">
                  <c:v>8.4</c:v>
                </c:pt>
                <c:pt idx="969">
                  <c:v>8.41</c:v>
                </c:pt>
                <c:pt idx="970">
                  <c:v>8.41</c:v>
                </c:pt>
                <c:pt idx="971">
                  <c:v>8.41</c:v>
                </c:pt>
                <c:pt idx="972">
                  <c:v>8.4</c:v>
                </c:pt>
                <c:pt idx="973">
                  <c:v>8.39</c:v>
                </c:pt>
                <c:pt idx="974">
                  <c:v>8.4</c:v>
                </c:pt>
                <c:pt idx="975">
                  <c:v>8.39</c:v>
                </c:pt>
                <c:pt idx="976">
                  <c:v>8.39</c:v>
                </c:pt>
                <c:pt idx="977">
                  <c:v>8.39</c:v>
                </c:pt>
                <c:pt idx="978">
                  <c:v>8.39</c:v>
                </c:pt>
                <c:pt idx="979">
                  <c:v>8.4</c:v>
                </c:pt>
                <c:pt idx="980">
                  <c:v>8.39</c:v>
                </c:pt>
                <c:pt idx="981">
                  <c:v>8.4</c:v>
                </c:pt>
                <c:pt idx="982">
                  <c:v>8.41</c:v>
                </c:pt>
                <c:pt idx="983">
                  <c:v>8.39</c:v>
                </c:pt>
                <c:pt idx="984">
                  <c:v>8.39</c:v>
                </c:pt>
                <c:pt idx="985">
                  <c:v>8.3800000000000008</c:v>
                </c:pt>
                <c:pt idx="986">
                  <c:v>8.39</c:v>
                </c:pt>
                <c:pt idx="987">
                  <c:v>8.3800000000000008</c:v>
                </c:pt>
                <c:pt idx="988">
                  <c:v>8.3800000000000008</c:v>
                </c:pt>
                <c:pt idx="989">
                  <c:v>8.4</c:v>
                </c:pt>
                <c:pt idx="990">
                  <c:v>8.3800000000000008</c:v>
                </c:pt>
                <c:pt idx="991">
                  <c:v>8.42</c:v>
                </c:pt>
                <c:pt idx="992">
                  <c:v>8.3800000000000008</c:v>
                </c:pt>
                <c:pt idx="993">
                  <c:v>8.3699999999999992</c:v>
                </c:pt>
                <c:pt idx="994">
                  <c:v>8.33</c:v>
                </c:pt>
                <c:pt idx="995">
                  <c:v>8.39</c:v>
                </c:pt>
                <c:pt idx="996">
                  <c:v>8.4</c:v>
                </c:pt>
                <c:pt idx="997">
                  <c:v>8.3699999999999992</c:v>
                </c:pt>
                <c:pt idx="998">
                  <c:v>8.3699999999999992</c:v>
                </c:pt>
                <c:pt idx="999">
                  <c:v>8.3699999999999992</c:v>
                </c:pt>
                <c:pt idx="1000">
                  <c:v>8.36</c:v>
                </c:pt>
                <c:pt idx="1001">
                  <c:v>8.3699999999999992</c:v>
                </c:pt>
                <c:pt idx="1002">
                  <c:v>8.3800000000000008</c:v>
                </c:pt>
                <c:pt idx="1003">
                  <c:v>8.3800000000000008</c:v>
                </c:pt>
                <c:pt idx="1004">
                  <c:v>8.3699999999999992</c:v>
                </c:pt>
                <c:pt idx="1005">
                  <c:v>8.3800000000000008</c:v>
                </c:pt>
                <c:pt idx="1006">
                  <c:v>8.3699999999999992</c:v>
                </c:pt>
                <c:pt idx="1007">
                  <c:v>8.3800000000000008</c:v>
                </c:pt>
                <c:pt idx="1008">
                  <c:v>8.36</c:v>
                </c:pt>
                <c:pt idx="1009">
                  <c:v>8.35</c:v>
                </c:pt>
                <c:pt idx="1010">
                  <c:v>8.35</c:v>
                </c:pt>
                <c:pt idx="1011">
                  <c:v>8.36</c:v>
                </c:pt>
                <c:pt idx="1012">
                  <c:v>8.36</c:v>
                </c:pt>
                <c:pt idx="1013">
                  <c:v>8.36</c:v>
                </c:pt>
                <c:pt idx="1014">
                  <c:v>8.36</c:v>
                </c:pt>
                <c:pt idx="1015">
                  <c:v>8.36</c:v>
                </c:pt>
                <c:pt idx="1016">
                  <c:v>8.36</c:v>
                </c:pt>
                <c:pt idx="1017">
                  <c:v>8.3699999999999992</c:v>
                </c:pt>
                <c:pt idx="1018">
                  <c:v>8.36</c:v>
                </c:pt>
                <c:pt idx="1019">
                  <c:v>8.35</c:v>
                </c:pt>
                <c:pt idx="1020">
                  <c:v>8.35</c:v>
                </c:pt>
                <c:pt idx="1021">
                  <c:v>8.35</c:v>
                </c:pt>
                <c:pt idx="1022">
                  <c:v>8.36</c:v>
                </c:pt>
                <c:pt idx="1023">
                  <c:v>8.36</c:v>
                </c:pt>
                <c:pt idx="1024">
                  <c:v>8.35</c:v>
                </c:pt>
                <c:pt idx="1025">
                  <c:v>8.35</c:v>
                </c:pt>
                <c:pt idx="1026">
                  <c:v>8.36</c:v>
                </c:pt>
                <c:pt idx="1027">
                  <c:v>8.35</c:v>
                </c:pt>
                <c:pt idx="1028">
                  <c:v>8.36</c:v>
                </c:pt>
                <c:pt idx="1029">
                  <c:v>8.35</c:v>
                </c:pt>
                <c:pt idx="1030">
                  <c:v>8.35</c:v>
                </c:pt>
                <c:pt idx="1031">
                  <c:v>8.3699999999999992</c:v>
                </c:pt>
                <c:pt idx="1032">
                  <c:v>8.36</c:v>
                </c:pt>
                <c:pt idx="1033">
                  <c:v>8.34</c:v>
                </c:pt>
                <c:pt idx="1034">
                  <c:v>8.3699999999999992</c:v>
                </c:pt>
                <c:pt idx="1035">
                  <c:v>8.36</c:v>
                </c:pt>
                <c:pt idx="1036">
                  <c:v>8.34</c:v>
                </c:pt>
                <c:pt idx="1037">
                  <c:v>8.39</c:v>
                </c:pt>
                <c:pt idx="1038">
                  <c:v>8.35</c:v>
                </c:pt>
                <c:pt idx="1039">
                  <c:v>8.34</c:v>
                </c:pt>
                <c:pt idx="1040">
                  <c:v>8.35</c:v>
                </c:pt>
                <c:pt idx="1041">
                  <c:v>8.34</c:v>
                </c:pt>
                <c:pt idx="1042">
                  <c:v>8.4</c:v>
                </c:pt>
                <c:pt idx="1043">
                  <c:v>8.35</c:v>
                </c:pt>
                <c:pt idx="1044">
                  <c:v>8.34</c:v>
                </c:pt>
                <c:pt idx="1045">
                  <c:v>8.33</c:v>
                </c:pt>
                <c:pt idx="1046">
                  <c:v>8.34</c:v>
                </c:pt>
                <c:pt idx="1047">
                  <c:v>8.33</c:v>
                </c:pt>
                <c:pt idx="1048">
                  <c:v>8.33</c:v>
                </c:pt>
                <c:pt idx="1049">
                  <c:v>8.33</c:v>
                </c:pt>
                <c:pt idx="1050">
                  <c:v>8.39</c:v>
                </c:pt>
                <c:pt idx="1051">
                  <c:v>8.33</c:v>
                </c:pt>
                <c:pt idx="1052">
                  <c:v>8.35</c:v>
                </c:pt>
                <c:pt idx="1053">
                  <c:v>8.4700000000000006</c:v>
                </c:pt>
                <c:pt idx="1054">
                  <c:v>8.35</c:v>
                </c:pt>
                <c:pt idx="1055">
                  <c:v>8.33</c:v>
                </c:pt>
                <c:pt idx="1056">
                  <c:v>8.34</c:v>
                </c:pt>
                <c:pt idx="1057">
                  <c:v>8.33</c:v>
                </c:pt>
                <c:pt idx="1058">
                  <c:v>8.34</c:v>
                </c:pt>
                <c:pt idx="1059">
                  <c:v>8.35</c:v>
                </c:pt>
                <c:pt idx="1060">
                  <c:v>8.36</c:v>
                </c:pt>
                <c:pt idx="1061">
                  <c:v>8.34</c:v>
                </c:pt>
                <c:pt idx="1062">
                  <c:v>8.33</c:v>
                </c:pt>
                <c:pt idx="1063">
                  <c:v>8.32</c:v>
                </c:pt>
                <c:pt idx="1064">
                  <c:v>8.36</c:v>
                </c:pt>
                <c:pt idx="1065">
                  <c:v>8.34</c:v>
                </c:pt>
                <c:pt idx="1066">
                  <c:v>8.32</c:v>
                </c:pt>
                <c:pt idx="1067">
                  <c:v>8.32</c:v>
                </c:pt>
                <c:pt idx="1068">
                  <c:v>8.32</c:v>
                </c:pt>
                <c:pt idx="1069">
                  <c:v>8.31</c:v>
                </c:pt>
                <c:pt idx="1070">
                  <c:v>8.31</c:v>
                </c:pt>
                <c:pt idx="1071">
                  <c:v>8.3000000000000007</c:v>
                </c:pt>
                <c:pt idx="1072">
                  <c:v>8.33</c:v>
                </c:pt>
                <c:pt idx="1073">
                  <c:v>8.32</c:v>
                </c:pt>
                <c:pt idx="1074">
                  <c:v>8.32</c:v>
                </c:pt>
                <c:pt idx="1075">
                  <c:v>8.32</c:v>
                </c:pt>
                <c:pt idx="1076">
                  <c:v>8.31</c:v>
                </c:pt>
                <c:pt idx="1077">
                  <c:v>8.33</c:v>
                </c:pt>
                <c:pt idx="1078">
                  <c:v>8.33</c:v>
                </c:pt>
                <c:pt idx="1079">
                  <c:v>8.32</c:v>
                </c:pt>
                <c:pt idx="1080">
                  <c:v>8.32</c:v>
                </c:pt>
                <c:pt idx="1081">
                  <c:v>8.31</c:v>
                </c:pt>
                <c:pt idx="1082">
                  <c:v>8.31</c:v>
                </c:pt>
                <c:pt idx="1083">
                  <c:v>8.31</c:v>
                </c:pt>
                <c:pt idx="1084">
                  <c:v>8.3000000000000007</c:v>
                </c:pt>
                <c:pt idx="1085">
                  <c:v>8.34</c:v>
                </c:pt>
                <c:pt idx="1086">
                  <c:v>8.3000000000000007</c:v>
                </c:pt>
                <c:pt idx="1087">
                  <c:v>8.3000000000000007</c:v>
                </c:pt>
                <c:pt idx="1088">
                  <c:v>8.3000000000000007</c:v>
                </c:pt>
                <c:pt idx="1089">
                  <c:v>8.3000000000000007</c:v>
                </c:pt>
                <c:pt idx="1090">
                  <c:v>8.3000000000000007</c:v>
                </c:pt>
                <c:pt idx="1091">
                  <c:v>8.31</c:v>
                </c:pt>
                <c:pt idx="1092">
                  <c:v>8.3000000000000007</c:v>
                </c:pt>
                <c:pt idx="1093">
                  <c:v>8.2899999999999991</c:v>
                </c:pt>
                <c:pt idx="1094">
                  <c:v>8.31</c:v>
                </c:pt>
                <c:pt idx="1095">
                  <c:v>8.2899999999999991</c:v>
                </c:pt>
                <c:pt idx="1096">
                  <c:v>8.2799999999999994</c:v>
                </c:pt>
                <c:pt idx="1097">
                  <c:v>8.3000000000000007</c:v>
                </c:pt>
                <c:pt idx="1098">
                  <c:v>8.2899999999999991</c:v>
                </c:pt>
                <c:pt idx="1099">
                  <c:v>8.2899999999999991</c:v>
                </c:pt>
                <c:pt idx="1100">
                  <c:v>8.3000000000000007</c:v>
                </c:pt>
                <c:pt idx="1101">
                  <c:v>8.2899999999999991</c:v>
                </c:pt>
                <c:pt idx="1102">
                  <c:v>8.2799999999999994</c:v>
                </c:pt>
                <c:pt idx="1103">
                  <c:v>8.2899999999999991</c:v>
                </c:pt>
                <c:pt idx="1104">
                  <c:v>8.3000000000000007</c:v>
                </c:pt>
                <c:pt idx="1105">
                  <c:v>8.2899999999999991</c:v>
                </c:pt>
                <c:pt idx="1106">
                  <c:v>8.31</c:v>
                </c:pt>
                <c:pt idx="1107">
                  <c:v>8.2899999999999991</c:v>
                </c:pt>
                <c:pt idx="1108">
                  <c:v>8.3000000000000007</c:v>
                </c:pt>
                <c:pt idx="1109">
                  <c:v>8.2799999999999994</c:v>
                </c:pt>
                <c:pt idx="1110">
                  <c:v>8.2899999999999991</c:v>
                </c:pt>
                <c:pt idx="1111">
                  <c:v>8.2899999999999991</c:v>
                </c:pt>
                <c:pt idx="1112">
                  <c:v>8.34</c:v>
                </c:pt>
                <c:pt idx="1113">
                  <c:v>8.2799999999999994</c:v>
                </c:pt>
                <c:pt idx="1114">
                  <c:v>8.2799999999999994</c:v>
                </c:pt>
                <c:pt idx="1115">
                  <c:v>8.2799999999999994</c:v>
                </c:pt>
                <c:pt idx="1116">
                  <c:v>8.32</c:v>
                </c:pt>
                <c:pt idx="1117">
                  <c:v>8.2799999999999994</c:v>
                </c:pt>
                <c:pt idx="1118">
                  <c:v>8.2899999999999991</c:v>
                </c:pt>
                <c:pt idx="1119">
                  <c:v>8.2899999999999991</c:v>
                </c:pt>
                <c:pt idx="1120">
                  <c:v>8.2799999999999994</c:v>
                </c:pt>
                <c:pt idx="1121">
                  <c:v>8.2899999999999991</c:v>
                </c:pt>
                <c:pt idx="1122">
                  <c:v>8.2799999999999994</c:v>
                </c:pt>
                <c:pt idx="1123">
                  <c:v>8.2799999999999994</c:v>
                </c:pt>
                <c:pt idx="1124">
                  <c:v>8.2799999999999994</c:v>
                </c:pt>
                <c:pt idx="1125">
                  <c:v>8.3000000000000007</c:v>
                </c:pt>
                <c:pt idx="1126">
                  <c:v>8.2799999999999994</c:v>
                </c:pt>
                <c:pt idx="1127">
                  <c:v>8.2799999999999994</c:v>
                </c:pt>
                <c:pt idx="1128">
                  <c:v>8.2799999999999994</c:v>
                </c:pt>
                <c:pt idx="1129">
                  <c:v>8.2799999999999994</c:v>
                </c:pt>
                <c:pt idx="1130">
                  <c:v>8.27</c:v>
                </c:pt>
                <c:pt idx="1131">
                  <c:v>8.27</c:v>
                </c:pt>
                <c:pt idx="1132">
                  <c:v>8.27</c:v>
                </c:pt>
                <c:pt idx="1133">
                  <c:v>8.27</c:v>
                </c:pt>
                <c:pt idx="1134">
                  <c:v>8.27</c:v>
                </c:pt>
                <c:pt idx="1135">
                  <c:v>8.2799999999999994</c:v>
                </c:pt>
                <c:pt idx="1136">
                  <c:v>8.27</c:v>
                </c:pt>
                <c:pt idx="1137">
                  <c:v>8.27</c:v>
                </c:pt>
                <c:pt idx="1138">
                  <c:v>8.26</c:v>
                </c:pt>
                <c:pt idx="1139">
                  <c:v>8.34</c:v>
                </c:pt>
                <c:pt idx="1140">
                  <c:v>8.26</c:v>
                </c:pt>
                <c:pt idx="1141">
                  <c:v>8.26</c:v>
                </c:pt>
                <c:pt idx="1142">
                  <c:v>8.26</c:v>
                </c:pt>
                <c:pt idx="1143">
                  <c:v>8.3000000000000007</c:v>
                </c:pt>
                <c:pt idx="1144">
                  <c:v>8.27</c:v>
                </c:pt>
                <c:pt idx="1145">
                  <c:v>8.27</c:v>
                </c:pt>
                <c:pt idx="1146">
                  <c:v>8.26</c:v>
                </c:pt>
                <c:pt idx="1147">
                  <c:v>8.25</c:v>
                </c:pt>
                <c:pt idx="1148">
                  <c:v>8.26</c:v>
                </c:pt>
                <c:pt idx="1149">
                  <c:v>8.24</c:v>
                </c:pt>
                <c:pt idx="1150">
                  <c:v>8.25</c:v>
                </c:pt>
                <c:pt idx="1151">
                  <c:v>8.25</c:v>
                </c:pt>
                <c:pt idx="1152">
                  <c:v>8.25</c:v>
                </c:pt>
                <c:pt idx="1153">
                  <c:v>8.27</c:v>
                </c:pt>
                <c:pt idx="1154">
                  <c:v>8.26</c:v>
                </c:pt>
                <c:pt idx="1155">
                  <c:v>8.25</c:v>
                </c:pt>
                <c:pt idx="1156">
                  <c:v>8.2799999999999994</c:v>
                </c:pt>
                <c:pt idx="1157">
                  <c:v>8.25</c:v>
                </c:pt>
                <c:pt idx="1158">
                  <c:v>8.26</c:v>
                </c:pt>
                <c:pt idx="1159">
                  <c:v>8.24</c:v>
                </c:pt>
                <c:pt idx="1160">
                  <c:v>8.26</c:v>
                </c:pt>
                <c:pt idx="1161">
                  <c:v>8.24</c:v>
                </c:pt>
                <c:pt idx="1162">
                  <c:v>8.25</c:v>
                </c:pt>
                <c:pt idx="1163">
                  <c:v>7.9</c:v>
                </c:pt>
                <c:pt idx="1164">
                  <c:v>8.24</c:v>
                </c:pt>
                <c:pt idx="1165">
                  <c:v>8.25</c:v>
                </c:pt>
                <c:pt idx="1166">
                  <c:v>8.26</c:v>
                </c:pt>
                <c:pt idx="1167">
                  <c:v>8.2799999999999994</c:v>
                </c:pt>
                <c:pt idx="1168">
                  <c:v>7.91</c:v>
                </c:pt>
                <c:pt idx="1169">
                  <c:v>8.24</c:v>
                </c:pt>
                <c:pt idx="1170">
                  <c:v>8.25</c:v>
                </c:pt>
                <c:pt idx="1171">
                  <c:v>8.26</c:v>
                </c:pt>
                <c:pt idx="1172">
                  <c:v>8.23</c:v>
                </c:pt>
                <c:pt idx="1173">
                  <c:v>8.2799999999999994</c:v>
                </c:pt>
                <c:pt idx="1174">
                  <c:v>8.25</c:v>
                </c:pt>
                <c:pt idx="1175">
                  <c:v>8.24</c:v>
                </c:pt>
                <c:pt idx="1176">
                  <c:v>8.24</c:v>
                </c:pt>
                <c:pt idx="1177">
                  <c:v>8.25</c:v>
                </c:pt>
                <c:pt idx="1178">
                  <c:v>8.23</c:v>
                </c:pt>
                <c:pt idx="1179">
                  <c:v>8.17</c:v>
                </c:pt>
                <c:pt idx="1180">
                  <c:v>8.23</c:v>
                </c:pt>
                <c:pt idx="1181">
                  <c:v>8.24</c:v>
                </c:pt>
                <c:pt idx="1182">
                  <c:v>8.1999999999999993</c:v>
                </c:pt>
                <c:pt idx="1183">
                  <c:v>8.2200000000000006</c:v>
                </c:pt>
                <c:pt idx="1184">
                  <c:v>8.23</c:v>
                </c:pt>
                <c:pt idx="1185">
                  <c:v>8.27</c:v>
                </c:pt>
                <c:pt idx="1186">
                  <c:v>8.26</c:v>
                </c:pt>
                <c:pt idx="1187">
                  <c:v>8.23</c:v>
                </c:pt>
                <c:pt idx="1188">
                  <c:v>8.23</c:v>
                </c:pt>
                <c:pt idx="1189">
                  <c:v>8.24</c:v>
                </c:pt>
                <c:pt idx="1190">
                  <c:v>8.23</c:v>
                </c:pt>
                <c:pt idx="1191">
                  <c:v>8.24</c:v>
                </c:pt>
                <c:pt idx="1192">
                  <c:v>8.2200000000000006</c:v>
                </c:pt>
                <c:pt idx="1193">
                  <c:v>8.23</c:v>
                </c:pt>
                <c:pt idx="1194">
                  <c:v>8.24</c:v>
                </c:pt>
                <c:pt idx="1195">
                  <c:v>8.2200000000000006</c:v>
                </c:pt>
                <c:pt idx="1196">
                  <c:v>8.24</c:v>
                </c:pt>
                <c:pt idx="1197">
                  <c:v>8.2200000000000006</c:v>
                </c:pt>
                <c:pt idx="1198">
                  <c:v>8.2200000000000006</c:v>
                </c:pt>
                <c:pt idx="1199">
                  <c:v>8.23</c:v>
                </c:pt>
                <c:pt idx="1200">
                  <c:v>8.24</c:v>
                </c:pt>
                <c:pt idx="1201">
                  <c:v>8.2200000000000006</c:v>
                </c:pt>
                <c:pt idx="1202">
                  <c:v>8.2200000000000006</c:v>
                </c:pt>
                <c:pt idx="1203">
                  <c:v>8.2100000000000009</c:v>
                </c:pt>
                <c:pt idx="1204">
                  <c:v>8.2200000000000006</c:v>
                </c:pt>
                <c:pt idx="1205">
                  <c:v>8.2200000000000006</c:v>
                </c:pt>
                <c:pt idx="1206">
                  <c:v>8.2200000000000006</c:v>
                </c:pt>
                <c:pt idx="1207">
                  <c:v>8.2799999999999994</c:v>
                </c:pt>
                <c:pt idx="1208">
                  <c:v>8.2100000000000009</c:v>
                </c:pt>
                <c:pt idx="1209">
                  <c:v>8.2100000000000009</c:v>
                </c:pt>
                <c:pt idx="1210">
                  <c:v>8.2100000000000009</c:v>
                </c:pt>
                <c:pt idx="1211">
                  <c:v>8.2200000000000006</c:v>
                </c:pt>
                <c:pt idx="1212">
                  <c:v>8.2100000000000009</c:v>
                </c:pt>
                <c:pt idx="1213">
                  <c:v>8.2100000000000009</c:v>
                </c:pt>
                <c:pt idx="1214">
                  <c:v>8.2200000000000006</c:v>
                </c:pt>
                <c:pt idx="1215">
                  <c:v>8.2100000000000009</c:v>
                </c:pt>
                <c:pt idx="1216">
                  <c:v>8.2100000000000009</c:v>
                </c:pt>
                <c:pt idx="1217">
                  <c:v>8.2100000000000009</c:v>
                </c:pt>
                <c:pt idx="1218">
                  <c:v>8.1999999999999993</c:v>
                </c:pt>
                <c:pt idx="1219">
                  <c:v>8.2100000000000009</c:v>
                </c:pt>
                <c:pt idx="1220">
                  <c:v>8.1999999999999993</c:v>
                </c:pt>
                <c:pt idx="1221">
                  <c:v>8.1999999999999993</c:v>
                </c:pt>
                <c:pt idx="1222">
                  <c:v>8.1999999999999993</c:v>
                </c:pt>
                <c:pt idx="1223">
                  <c:v>8.1999999999999993</c:v>
                </c:pt>
                <c:pt idx="1224">
                  <c:v>8.24</c:v>
                </c:pt>
                <c:pt idx="1225">
                  <c:v>8.2100000000000009</c:v>
                </c:pt>
                <c:pt idx="1226">
                  <c:v>8.1999999999999993</c:v>
                </c:pt>
                <c:pt idx="1227">
                  <c:v>8.36</c:v>
                </c:pt>
                <c:pt idx="1228">
                  <c:v>8.19</c:v>
                </c:pt>
                <c:pt idx="1229">
                  <c:v>8.1999999999999993</c:v>
                </c:pt>
                <c:pt idx="1230">
                  <c:v>8.19</c:v>
                </c:pt>
                <c:pt idx="1231">
                  <c:v>8.1999999999999993</c:v>
                </c:pt>
                <c:pt idx="1232">
                  <c:v>8.19</c:v>
                </c:pt>
                <c:pt idx="1233">
                  <c:v>8.1999999999999993</c:v>
                </c:pt>
                <c:pt idx="1234">
                  <c:v>8.1999999999999993</c:v>
                </c:pt>
                <c:pt idx="1235">
                  <c:v>8.19</c:v>
                </c:pt>
                <c:pt idx="1236">
                  <c:v>8.19</c:v>
                </c:pt>
                <c:pt idx="1237">
                  <c:v>8.19</c:v>
                </c:pt>
                <c:pt idx="1238">
                  <c:v>8.23</c:v>
                </c:pt>
                <c:pt idx="1239">
                  <c:v>8.2100000000000009</c:v>
                </c:pt>
                <c:pt idx="1240">
                  <c:v>8.2100000000000009</c:v>
                </c:pt>
                <c:pt idx="1241">
                  <c:v>8.19</c:v>
                </c:pt>
                <c:pt idx="1242">
                  <c:v>8.19</c:v>
                </c:pt>
                <c:pt idx="1243">
                  <c:v>8.18</c:v>
                </c:pt>
                <c:pt idx="1244">
                  <c:v>8.18</c:v>
                </c:pt>
                <c:pt idx="1245">
                  <c:v>8.18</c:v>
                </c:pt>
                <c:pt idx="1246">
                  <c:v>8.23</c:v>
                </c:pt>
                <c:pt idx="1247">
                  <c:v>8.18</c:v>
                </c:pt>
                <c:pt idx="1248">
                  <c:v>8.17</c:v>
                </c:pt>
                <c:pt idx="1249">
                  <c:v>8.18</c:v>
                </c:pt>
                <c:pt idx="1250">
                  <c:v>8.18</c:v>
                </c:pt>
                <c:pt idx="1251">
                  <c:v>8.18</c:v>
                </c:pt>
                <c:pt idx="1252">
                  <c:v>8.18</c:v>
                </c:pt>
                <c:pt idx="1253">
                  <c:v>8.18</c:v>
                </c:pt>
                <c:pt idx="1254">
                  <c:v>8.19</c:v>
                </c:pt>
                <c:pt idx="1255">
                  <c:v>8.17</c:v>
                </c:pt>
                <c:pt idx="1256">
                  <c:v>8.18</c:v>
                </c:pt>
                <c:pt idx="1257">
                  <c:v>8.17</c:v>
                </c:pt>
                <c:pt idx="1258">
                  <c:v>8.17</c:v>
                </c:pt>
                <c:pt idx="1259">
                  <c:v>8.17</c:v>
                </c:pt>
                <c:pt idx="1260">
                  <c:v>8.16</c:v>
                </c:pt>
                <c:pt idx="1261">
                  <c:v>8.17</c:v>
                </c:pt>
                <c:pt idx="1262">
                  <c:v>8.16</c:v>
                </c:pt>
                <c:pt idx="1263">
                  <c:v>8.18</c:v>
                </c:pt>
                <c:pt idx="1264">
                  <c:v>8.18</c:v>
                </c:pt>
                <c:pt idx="1265">
                  <c:v>8.16</c:v>
                </c:pt>
                <c:pt idx="1266">
                  <c:v>8.16</c:v>
                </c:pt>
                <c:pt idx="1267">
                  <c:v>8.18</c:v>
                </c:pt>
                <c:pt idx="1268">
                  <c:v>8.19</c:v>
                </c:pt>
                <c:pt idx="1269">
                  <c:v>8.16</c:v>
                </c:pt>
                <c:pt idx="1270">
                  <c:v>8.17</c:v>
                </c:pt>
                <c:pt idx="1271">
                  <c:v>8.16</c:v>
                </c:pt>
                <c:pt idx="1272">
                  <c:v>8.17</c:v>
                </c:pt>
                <c:pt idx="1273">
                  <c:v>8.18</c:v>
                </c:pt>
                <c:pt idx="1274">
                  <c:v>8.17</c:v>
                </c:pt>
                <c:pt idx="1275">
                  <c:v>8.16</c:v>
                </c:pt>
                <c:pt idx="1276">
                  <c:v>8.16</c:v>
                </c:pt>
                <c:pt idx="1277">
                  <c:v>8.17</c:v>
                </c:pt>
                <c:pt idx="1278">
                  <c:v>8.19</c:v>
                </c:pt>
                <c:pt idx="1279">
                  <c:v>8.15</c:v>
                </c:pt>
                <c:pt idx="1280">
                  <c:v>8.16</c:v>
                </c:pt>
                <c:pt idx="1281">
                  <c:v>8.1999999999999993</c:v>
                </c:pt>
                <c:pt idx="1282">
                  <c:v>8.17</c:v>
                </c:pt>
                <c:pt idx="1283">
                  <c:v>8.15</c:v>
                </c:pt>
                <c:pt idx="1284">
                  <c:v>8.15</c:v>
                </c:pt>
                <c:pt idx="1285">
                  <c:v>8.17</c:v>
                </c:pt>
                <c:pt idx="1286">
                  <c:v>8.17</c:v>
                </c:pt>
                <c:pt idx="1287">
                  <c:v>8.15</c:v>
                </c:pt>
                <c:pt idx="1288">
                  <c:v>8.15</c:v>
                </c:pt>
                <c:pt idx="1289">
                  <c:v>8.14</c:v>
                </c:pt>
                <c:pt idx="1290">
                  <c:v>8.14</c:v>
                </c:pt>
                <c:pt idx="1291">
                  <c:v>8.17</c:v>
                </c:pt>
                <c:pt idx="1292">
                  <c:v>8.2200000000000006</c:v>
                </c:pt>
                <c:pt idx="1293">
                  <c:v>8.15</c:v>
                </c:pt>
                <c:pt idx="1294">
                  <c:v>8.17</c:v>
                </c:pt>
                <c:pt idx="1295">
                  <c:v>8.14</c:v>
                </c:pt>
                <c:pt idx="1296">
                  <c:v>8.1300000000000008</c:v>
                </c:pt>
                <c:pt idx="1297">
                  <c:v>8.15</c:v>
                </c:pt>
                <c:pt idx="1298">
                  <c:v>8.14</c:v>
                </c:pt>
                <c:pt idx="1299">
                  <c:v>8.14</c:v>
                </c:pt>
                <c:pt idx="1300">
                  <c:v>8.1300000000000008</c:v>
                </c:pt>
                <c:pt idx="1301">
                  <c:v>8.1300000000000008</c:v>
                </c:pt>
                <c:pt idx="1302">
                  <c:v>8.1300000000000008</c:v>
                </c:pt>
                <c:pt idx="1303">
                  <c:v>8.1300000000000008</c:v>
                </c:pt>
                <c:pt idx="1304">
                  <c:v>8.1300000000000008</c:v>
                </c:pt>
                <c:pt idx="1305">
                  <c:v>8.1199999999999992</c:v>
                </c:pt>
                <c:pt idx="1306">
                  <c:v>8.1199999999999992</c:v>
                </c:pt>
                <c:pt idx="1307">
                  <c:v>8.1199999999999992</c:v>
                </c:pt>
                <c:pt idx="1308">
                  <c:v>8.1300000000000008</c:v>
                </c:pt>
              </c:numCache>
            </c:numRef>
          </c:xVal>
          <c:yVal>
            <c:numRef>
              <c:f>byContinent!$G$2:$G$1310</c:f>
              <c:numCache>
                <c:formatCode>General</c:formatCode>
                <c:ptCount val="1309"/>
                <c:pt idx="0">
                  <c:v>7.29</c:v>
                </c:pt>
                <c:pt idx="1">
                  <c:v>7.33</c:v>
                </c:pt>
                <c:pt idx="2">
                  <c:v>5.4</c:v>
                </c:pt>
                <c:pt idx="3">
                  <c:v>6.86</c:v>
                </c:pt>
                <c:pt idx="4">
                  <c:v>7</c:v>
                </c:pt>
                <c:pt idx="5">
                  <c:v>5.25</c:v>
                </c:pt>
                <c:pt idx="6">
                  <c:v>7.33</c:v>
                </c:pt>
                <c:pt idx="7">
                  <c:v>6.5</c:v>
                </c:pt>
                <c:pt idx="8">
                  <c:v>7.63</c:v>
                </c:pt>
                <c:pt idx="9">
                  <c:v>8.5</c:v>
                </c:pt>
                <c:pt idx="10">
                  <c:v>5.5</c:v>
                </c:pt>
                <c:pt idx="11">
                  <c:v>4</c:v>
                </c:pt>
                <c:pt idx="12">
                  <c:v>6.14</c:v>
                </c:pt>
                <c:pt idx="13">
                  <c:v>7.88</c:v>
                </c:pt>
                <c:pt idx="14">
                  <c:v>8.75</c:v>
                </c:pt>
                <c:pt idx="15">
                  <c:v>7.67</c:v>
                </c:pt>
                <c:pt idx="16">
                  <c:v>7.17</c:v>
                </c:pt>
                <c:pt idx="17">
                  <c:v>8.75</c:v>
                </c:pt>
                <c:pt idx="18">
                  <c:v>6.6</c:v>
                </c:pt>
                <c:pt idx="19">
                  <c:v>8.34</c:v>
                </c:pt>
                <c:pt idx="20">
                  <c:v>9.33</c:v>
                </c:pt>
                <c:pt idx="21">
                  <c:v>7.96</c:v>
                </c:pt>
                <c:pt idx="22">
                  <c:v>6.43</c:v>
                </c:pt>
                <c:pt idx="23">
                  <c:v>5</c:v>
                </c:pt>
                <c:pt idx="24">
                  <c:v>7.5</c:v>
                </c:pt>
                <c:pt idx="25">
                  <c:v>7.62</c:v>
                </c:pt>
                <c:pt idx="26">
                  <c:v>6</c:v>
                </c:pt>
                <c:pt idx="27">
                  <c:v>7.63</c:v>
                </c:pt>
                <c:pt idx="28">
                  <c:v>7.5</c:v>
                </c:pt>
                <c:pt idx="29">
                  <c:v>7.25</c:v>
                </c:pt>
                <c:pt idx="30">
                  <c:v>10</c:v>
                </c:pt>
                <c:pt idx="31">
                  <c:v>5.5</c:v>
                </c:pt>
                <c:pt idx="32">
                  <c:v>6.75</c:v>
                </c:pt>
                <c:pt idx="33">
                  <c:v>7.2</c:v>
                </c:pt>
                <c:pt idx="34">
                  <c:v>3.33</c:v>
                </c:pt>
                <c:pt idx="35">
                  <c:v>8</c:v>
                </c:pt>
                <c:pt idx="36">
                  <c:v>6.5</c:v>
                </c:pt>
                <c:pt idx="37">
                  <c:v>6.71</c:v>
                </c:pt>
                <c:pt idx="38">
                  <c:v>6.5</c:v>
                </c:pt>
                <c:pt idx="39">
                  <c:v>6.83</c:v>
                </c:pt>
                <c:pt idx="40">
                  <c:v>6.5</c:v>
                </c:pt>
                <c:pt idx="41">
                  <c:v>7</c:v>
                </c:pt>
                <c:pt idx="42">
                  <c:v>4</c:v>
                </c:pt>
                <c:pt idx="43">
                  <c:v>6</c:v>
                </c:pt>
                <c:pt idx="44">
                  <c:v>9.25</c:v>
                </c:pt>
                <c:pt idx="45">
                  <c:v>8.6999999999999993</c:v>
                </c:pt>
                <c:pt idx="46">
                  <c:v>6</c:v>
                </c:pt>
                <c:pt idx="47">
                  <c:v>6.83</c:v>
                </c:pt>
                <c:pt idx="48">
                  <c:v>7.03</c:v>
                </c:pt>
                <c:pt idx="49">
                  <c:v>5.5</c:v>
                </c:pt>
                <c:pt idx="50">
                  <c:v>8.33</c:v>
                </c:pt>
                <c:pt idx="51">
                  <c:v>7.13</c:v>
                </c:pt>
                <c:pt idx="52">
                  <c:v>7</c:v>
                </c:pt>
                <c:pt idx="53">
                  <c:v>8.3800000000000008</c:v>
                </c:pt>
                <c:pt idx="54">
                  <c:v>7.46</c:v>
                </c:pt>
                <c:pt idx="55">
                  <c:v>7.71</c:v>
                </c:pt>
                <c:pt idx="56">
                  <c:v>8</c:v>
                </c:pt>
                <c:pt idx="57">
                  <c:v>8.39</c:v>
                </c:pt>
                <c:pt idx="58">
                  <c:v>8.36</c:v>
                </c:pt>
                <c:pt idx="59">
                  <c:v>7.29</c:v>
                </c:pt>
                <c:pt idx="60">
                  <c:v>6.83</c:v>
                </c:pt>
                <c:pt idx="61">
                  <c:v>6.08</c:v>
                </c:pt>
                <c:pt idx="62">
                  <c:v>6.2</c:v>
                </c:pt>
                <c:pt idx="63">
                  <c:v>6</c:v>
                </c:pt>
                <c:pt idx="64">
                  <c:v>8</c:v>
                </c:pt>
                <c:pt idx="65">
                  <c:v>6</c:v>
                </c:pt>
                <c:pt idx="66">
                  <c:v>8.81</c:v>
                </c:pt>
                <c:pt idx="67">
                  <c:v>7</c:v>
                </c:pt>
                <c:pt idx="68">
                  <c:v>8.44</c:v>
                </c:pt>
                <c:pt idx="69">
                  <c:v>6.25</c:v>
                </c:pt>
                <c:pt idx="70">
                  <c:v>7.33</c:v>
                </c:pt>
                <c:pt idx="71">
                  <c:v>6.67</c:v>
                </c:pt>
                <c:pt idx="72">
                  <c:v>6.67</c:v>
                </c:pt>
                <c:pt idx="73">
                  <c:v>5.75</c:v>
                </c:pt>
                <c:pt idx="74">
                  <c:v>7.96</c:v>
                </c:pt>
                <c:pt idx="75">
                  <c:v>7</c:v>
                </c:pt>
                <c:pt idx="76">
                  <c:v>2.94</c:v>
                </c:pt>
                <c:pt idx="77">
                  <c:v>8.4</c:v>
                </c:pt>
                <c:pt idx="78">
                  <c:v>8</c:v>
                </c:pt>
                <c:pt idx="79">
                  <c:v>6.67</c:v>
                </c:pt>
                <c:pt idx="80">
                  <c:v>7.67</c:v>
                </c:pt>
                <c:pt idx="81">
                  <c:v>7</c:v>
                </c:pt>
                <c:pt idx="82">
                  <c:v>6.32</c:v>
                </c:pt>
                <c:pt idx="83">
                  <c:v>6</c:v>
                </c:pt>
                <c:pt idx="84">
                  <c:v>5.67</c:v>
                </c:pt>
                <c:pt idx="85">
                  <c:v>6.93</c:v>
                </c:pt>
                <c:pt idx="86">
                  <c:v>9</c:v>
                </c:pt>
                <c:pt idx="87">
                  <c:v>6.33</c:v>
                </c:pt>
                <c:pt idx="88">
                  <c:v>7.58</c:v>
                </c:pt>
                <c:pt idx="89">
                  <c:v>7.89</c:v>
                </c:pt>
                <c:pt idx="90">
                  <c:v>6.25</c:v>
                </c:pt>
                <c:pt idx="91">
                  <c:v>7.66</c:v>
                </c:pt>
                <c:pt idx="92">
                  <c:v>6.92</c:v>
                </c:pt>
                <c:pt idx="93">
                  <c:v>9</c:v>
                </c:pt>
                <c:pt idx="94">
                  <c:v>6.46</c:v>
                </c:pt>
                <c:pt idx="95">
                  <c:v>7.75</c:v>
                </c:pt>
                <c:pt idx="96">
                  <c:v>6.71</c:v>
                </c:pt>
                <c:pt idx="97">
                  <c:v>6</c:v>
                </c:pt>
                <c:pt idx="98">
                  <c:v>7</c:v>
                </c:pt>
                <c:pt idx="99">
                  <c:v>5.5</c:v>
                </c:pt>
                <c:pt idx="100">
                  <c:v>6.5</c:v>
                </c:pt>
                <c:pt idx="101">
                  <c:v>6.15</c:v>
                </c:pt>
                <c:pt idx="102">
                  <c:v>7</c:v>
                </c:pt>
                <c:pt idx="103">
                  <c:v>5.0599999999999996</c:v>
                </c:pt>
                <c:pt idx="104">
                  <c:v>7</c:v>
                </c:pt>
                <c:pt idx="105">
                  <c:v>6.25</c:v>
                </c:pt>
                <c:pt idx="106">
                  <c:v>7.27</c:v>
                </c:pt>
                <c:pt idx="107">
                  <c:v>8.5</c:v>
                </c:pt>
                <c:pt idx="108">
                  <c:v>5.5</c:v>
                </c:pt>
                <c:pt idx="109">
                  <c:v>8.6300000000000008</c:v>
                </c:pt>
                <c:pt idx="110">
                  <c:v>6</c:v>
                </c:pt>
                <c:pt idx="111">
                  <c:v>6</c:v>
                </c:pt>
                <c:pt idx="112">
                  <c:v>6</c:v>
                </c:pt>
                <c:pt idx="113">
                  <c:v>7.93</c:v>
                </c:pt>
                <c:pt idx="114">
                  <c:v>6.25</c:v>
                </c:pt>
                <c:pt idx="115">
                  <c:v>9.1300000000000008</c:v>
                </c:pt>
                <c:pt idx="116">
                  <c:v>6.38</c:v>
                </c:pt>
                <c:pt idx="117">
                  <c:v>7.17</c:v>
                </c:pt>
                <c:pt idx="118">
                  <c:v>6.46</c:v>
                </c:pt>
                <c:pt idx="119">
                  <c:v>7.14</c:v>
                </c:pt>
                <c:pt idx="120">
                  <c:v>7</c:v>
                </c:pt>
                <c:pt idx="121">
                  <c:v>7.58</c:v>
                </c:pt>
                <c:pt idx="122">
                  <c:v>8.08</c:v>
                </c:pt>
                <c:pt idx="123">
                  <c:v>6</c:v>
                </c:pt>
                <c:pt idx="124">
                  <c:v>7.5</c:v>
                </c:pt>
                <c:pt idx="125">
                  <c:v>7.33</c:v>
                </c:pt>
                <c:pt idx="126">
                  <c:v>6</c:v>
                </c:pt>
                <c:pt idx="127">
                  <c:v>7.68</c:v>
                </c:pt>
                <c:pt idx="128">
                  <c:v>7.38</c:v>
                </c:pt>
                <c:pt idx="129">
                  <c:v>7.5</c:v>
                </c:pt>
                <c:pt idx="130">
                  <c:v>6.5</c:v>
                </c:pt>
                <c:pt idx="131">
                  <c:v>8.75</c:v>
                </c:pt>
                <c:pt idx="132">
                  <c:v>6</c:v>
                </c:pt>
                <c:pt idx="133">
                  <c:v>5.75</c:v>
                </c:pt>
                <c:pt idx="134">
                  <c:v>6</c:v>
                </c:pt>
                <c:pt idx="135">
                  <c:v>6</c:v>
                </c:pt>
                <c:pt idx="136">
                  <c:v>9.07</c:v>
                </c:pt>
                <c:pt idx="137">
                  <c:v>6</c:v>
                </c:pt>
                <c:pt idx="138">
                  <c:v>8</c:v>
                </c:pt>
                <c:pt idx="139">
                  <c:v>8.25</c:v>
                </c:pt>
                <c:pt idx="140">
                  <c:v>8.1300000000000008</c:v>
                </c:pt>
                <c:pt idx="141">
                  <c:v>9.5</c:v>
                </c:pt>
                <c:pt idx="142">
                  <c:v>7.4</c:v>
                </c:pt>
                <c:pt idx="143">
                  <c:v>7.8</c:v>
                </c:pt>
                <c:pt idx="144">
                  <c:v>7.16</c:v>
                </c:pt>
                <c:pt idx="145">
                  <c:v>6.86</c:v>
                </c:pt>
                <c:pt idx="146">
                  <c:v>8</c:v>
                </c:pt>
                <c:pt idx="147">
                  <c:v>7</c:v>
                </c:pt>
                <c:pt idx="148">
                  <c:v>6.2</c:v>
                </c:pt>
                <c:pt idx="149">
                  <c:v>6.78</c:v>
                </c:pt>
                <c:pt idx="150">
                  <c:v>7.17</c:v>
                </c:pt>
                <c:pt idx="151">
                  <c:v>7.33</c:v>
                </c:pt>
                <c:pt idx="152">
                  <c:v>5.5</c:v>
                </c:pt>
                <c:pt idx="153">
                  <c:v>7.79</c:v>
                </c:pt>
                <c:pt idx="154">
                  <c:v>7.43</c:v>
                </c:pt>
                <c:pt idx="155">
                  <c:v>6</c:v>
                </c:pt>
                <c:pt idx="156">
                  <c:v>6.67</c:v>
                </c:pt>
                <c:pt idx="157">
                  <c:v>7.53</c:v>
                </c:pt>
                <c:pt idx="158">
                  <c:v>6.8</c:v>
                </c:pt>
                <c:pt idx="159">
                  <c:v>6</c:v>
                </c:pt>
                <c:pt idx="160">
                  <c:v>6.71</c:v>
                </c:pt>
                <c:pt idx="161">
                  <c:v>6.4</c:v>
                </c:pt>
                <c:pt idx="162">
                  <c:v>7.27</c:v>
                </c:pt>
                <c:pt idx="163">
                  <c:v>8</c:v>
                </c:pt>
                <c:pt idx="164">
                  <c:v>8.7200000000000006</c:v>
                </c:pt>
                <c:pt idx="165">
                  <c:v>6.83</c:v>
                </c:pt>
                <c:pt idx="166">
                  <c:v>8</c:v>
                </c:pt>
                <c:pt idx="167">
                  <c:v>5</c:v>
                </c:pt>
                <c:pt idx="168">
                  <c:v>5.33</c:v>
                </c:pt>
                <c:pt idx="169">
                  <c:v>7.17</c:v>
                </c:pt>
                <c:pt idx="170">
                  <c:v>6.2</c:v>
                </c:pt>
                <c:pt idx="171">
                  <c:v>7.75</c:v>
                </c:pt>
                <c:pt idx="172">
                  <c:v>5.8</c:v>
                </c:pt>
                <c:pt idx="173">
                  <c:v>6.75</c:v>
                </c:pt>
                <c:pt idx="174">
                  <c:v>5</c:v>
                </c:pt>
                <c:pt idx="175">
                  <c:v>7</c:v>
                </c:pt>
                <c:pt idx="176">
                  <c:v>7.75</c:v>
                </c:pt>
                <c:pt idx="177">
                  <c:v>6</c:v>
                </c:pt>
                <c:pt idx="178">
                  <c:v>8</c:v>
                </c:pt>
                <c:pt idx="179">
                  <c:v>5.4</c:v>
                </c:pt>
                <c:pt idx="180">
                  <c:v>8.06</c:v>
                </c:pt>
                <c:pt idx="181">
                  <c:v>6.6</c:v>
                </c:pt>
                <c:pt idx="182">
                  <c:v>6.5</c:v>
                </c:pt>
                <c:pt idx="183">
                  <c:v>6</c:v>
                </c:pt>
                <c:pt idx="184">
                  <c:v>6.67</c:v>
                </c:pt>
                <c:pt idx="185">
                  <c:v>7.8</c:v>
                </c:pt>
                <c:pt idx="186">
                  <c:v>6.97</c:v>
                </c:pt>
                <c:pt idx="187">
                  <c:v>5.5</c:v>
                </c:pt>
                <c:pt idx="188">
                  <c:v>4.5999999999999996</c:v>
                </c:pt>
                <c:pt idx="189">
                  <c:v>5.25</c:v>
                </c:pt>
                <c:pt idx="190">
                  <c:v>5.86</c:v>
                </c:pt>
                <c:pt idx="191">
                  <c:v>7.17</c:v>
                </c:pt>
                <c:pt idx="192">
                  <c:v>7</c:v>
                </c:pt>
                <c:pt idx="193">
                  <c:v>6.78</c:v>
                </c:pt>
                <c:pt idx="194">
                  <c:v>6.5</c:v>
                </c:pt>
                <c:pt idx="195">
                  <c:v>7.32</c:v>
                </c:pt>
                <c:pt idx="196">
                  <c:v>7.56</c:v>
                </c:pt>
                <c:pt idx="197">
                  <c:v>7.97</c:v>
                </c:pt>
                <c:pt idx="198">
                  <c:v>8.6300000000000008</c:v>
                </c:pt>
                <c:pt idx="199">
                  <c:v>7.67</c:v>
                </c:pt>
                <c:pt idx="200">
                  <c:v>8.4499999999999993</c:v>
                </c:pt>
                <c:pt idx="201">
                  <c:v>4.5</c:v>
                </c:pt>
                <c:pt idx="202">
                  <c:v>7.88</c:v>
                </c:pt>
                <c:pt idx="203">
                  <c:v>6</c:v>
                </c:pt>
                <c:pt idx="204">
                  <c:v>6.71</c:v>
                </c:pt>
                <c:pt idx="205">
                  <c:v>6.38</c:v>
                </c:pt>
                <c:pt idx="206">
                  <c:v>7</c:v>
                </c:pt>
                <c:pt idx="207">
                  <c:v>7.08</c:v>
                </c:pt>
                <c:pt idx="208">
                  <c:v>5.8</c:v>
                </c:pt>
                <c:pt idx="209">
                  <c:v>8</c:v>
                </c:pt>
                <c:pt idx="210">
                  <c:v>7</c:v>
                </c:pt>
                <c:pt idx="211">
                  <c:v>7.16</c:v>
                </c:pt>
                <c:pt idx="212">
                  <c:v>7.9</c:v>
                </c:pt>
                <c:pt idx="213">
                  <c:v>8</c:v>
                </c:pt>
                <c:pt idx="214">
                  <c:v>6</c:v>
                </c:pt>
                <c:pt idx="215">
                  <c:v>7.67</c:v>
                </c:pt>
                <c:pt idx="216">
                  <c:v>6.44</c:v>
                </c:pt>
                <c:pt idx="217">
                  <c:v>5.5</c:v>
                </c:pt>
                <c:pt idx="218">
                  <c:v>6.11</c:v>
                </c:pt>
                <c:pt idx="219">
                  <c:v>7.5</c:v>
                </c:pt>
                <c:pt idx="220">
                  <c:v>5.5</c:v>
                </c:pt>
                <c:pt idx="221">
                  <c:v>8</c:v>
                </c:pt>
                <c:pt idx="222">
                  <c:v>7</c:v>
                </c:pt>
                <c:pt idx="223">
                  <c:v>5.67</c:v>
                </c:pt>
                <c:pt idx="224">
                  <c:v>6</c:v>
                </c:pt>
                <c:pt idx="225">
                  <c:v>6.6</c:v>
                </c:pt>
                <c:pt idx="226">
                  <c:v>6.38</c:v>
                </c:pt>
                <c:pt idx="227">
                  <c:v>7</c:v>
                </c:pt>
                <c:pt idx="228">
                  <c:v>7</c:v>
                </c:pt>
                <c:pt idx="229">
                  <c:v>8</c:v>
                </c:pt>
                <c:pt idx="230">
                  <c:v>7.88</c:v>
                </c:pt>
                <c:pt idx="231">
                  <c:v>6.5</c:v>
                </c:pt>
                <c:pt idx="232">
                  <c:v>8.83</c:v>
                </c:pt>
                <c:pt idx="233">
                  <c:v>6.67</c:v>
                </c:pt>
                <c:pt idx="234">
                  <c:v>8.5</c:v>
                </c:pt>
                <c:pt idx="235">
                  <c:v>7.25</c:v>
                </c:pt>
                <c:pt idx="236">
                  <c:v>7.55</c:v>
                </c:pt>
                <c:pt idx="237">
                  <c:v>6.5</c:v>
                </c:pt>
                <c:pt idx="238">
                  <c:v>6</c:v>
                </c:pt>
                <c:pt idx="239">
                  <c:v>7</c:v>
                </c:pt>
                <c:pt idx="240">
                  <c:v>6</c:v>
                </c:pt>
                <c:pt idx="241">
                  <c:v>4.5</c:v>
                </c:pt>
                <c:pt idx="242">
                  <c:v>6.2</c:v>
                </c:pt>
                <c:pt idx="243">
                  <c:v>6.67</c:v>
                </c:pt>
                <c:pt idx="244">
                  <c:v>6.94</c:v>
                </c:pt>
                <c:pt idx="245">
                  <c:v>7.5</c:v>
                </c:pt>
                <c:pt idx="246">
                  <c:v>9.2200000000000006</c:v>
                </c:pt>
                <c:pt idx="247">
                  <c:v>7</c:v>
                </c:pt>
                <c:pt idx="248">
                  <c:v>5.67</c:v>
                </c:pt>
                <c:pt idx="249">
                  <c:v>6.5</c:v>
                </c:pt>
                <c:pt idx="250">
                  <c:v>8.5</c:v>
                </c:pt>
                <c:pt idx="251">
                  <c:v>6.93</c:v>
                </c:pt>
                <c:pt idx="252">
                  <c:v>4</c:v>
                </c:pt>
                <c:pt idx="253">
                  <c:v>6.72</c:v>
                </c:pt>
                <c:pt idx="254">
                  <c:v>6</c:v>
                </c:pt>
                <c:pt idx="255">
                  <c:v>8.5</c:v>
                </c:pt>
                <c:pt idx="256">
                  <c:v>5.79</c:v>
                </c:pt>
                <c:pt idx="257">
                  <c:v>6.67</c:v>
                </c:pt>
                <c:pt idx="258">
                  <c:v>8.5</c:v>
                </c:pt>
                <c:pt idx="259">
                  <c:v>6</c:v>
                </c:pt>
                <c:pt idx="260">
                  <c:v>6.88</c:v>
                </c:pt>
                <c:pt idx="261">
                  <c:v>7</c:v>
                </c:pt>
                <c:pt idx="262">
                  <c:v>6.6</c:v>
                </c:pt>
                <c:pt idx="263">
                  <c:v>8.8000000000000007</c:v>
                </c:pt>
                <c:pt idx="264">
                  <c:v>5.94</c:v>
                </c:pt>
                <c:pt idx="265">
                  <c:v>6.67</c:v>
                </c:pt>
                <c:pt idx="266">
                  <c:v>6</c:v>
                </c:pt>
                <c:pt idx="267">
                  <c:v>5.6</c:v>
                </c:pt>
                <c:pt idx="268">
                  <c:v>5.25</c:v>
                </c:pt>
                <c:pt idx="269">
                  <c:v>7.5</c:v>
                </c:pt>
                <c:pt idx="270">
                  <c:v>7.83</c:v>
                </c:pt>
                <c:pt idx="271">
                  <c:v>6.5</c:v>
                </c:pt>
                <c:pt idx="272">
                  <c:v>7.5</c:v>
                </c:pt>
                <c:pt idx="273">
                  <c:v>6.78</c:v>
                </c:pt>
                <c:pt idx="274">
                  <c:v>7.6</c:v>
                </c:pt>
                <c:pt idx="275">
                  <c:v>6.09</c:v>
                </c:pt>
                <c:pt idx="276">
                  <c:v>5.83</c:v>
                </c:pt>
                <c:pt idx="277">
                  <c:v>5.5</c:v>
                </c:pt>
                <c:pt idx="278">
                  <c:v>6.5</c:v>
                </c:pt>
                <c:pt idx="279">
                  <c:v>7</c:v>
                </c:pt>
                <c:pt idx="280">
                  <c:v>6.17</c:v>
                </c:pt>
                <c:pt idx="281">
                  <c:v>6.81</c:v>
                </c:pt>
                <c:pt idx="282">
                  <c:v>5.5</c:v>
                </c:pt>
                <c:pt idx="283">
                  <c:v>9</c:v>
                </c:pt>
                <c:pt idx="284">
                  <c:v>5.75</c:v>
                </c:pt>
                <c:pt idx="285">
                  <c:v>7.69</c:v>
                </c:pt>
                <c:pt idx="286">
                  <c:v>8.09</c:v>
                </c:pt>
                <c:pt idx="287">
                  <c:v>7.8</c:v>
                </c:pt>
                <c:pt idx="288">
                  <c:v>5</c:v>
                </c:pt>
                <c:pt idx="289">
                  <c:v>6.5</c:v>
                </c:pt>
                <c:pt idx="290">
                  <c:v>6.32</c:v>
                </c:pt>
                <c:pt idx="291">
                  <c:v>7.92</c:v>
                </c:pt>
                <c:pt idx="292">
                  <c:v>7</c:v>
                </c:pt>
                <c:pt idx="293">
                  <c:v>7.07</c:v>
                </c:pt>
                <c:pt idx="294">
                  <c:v>6</c:v>
                </c:pt>
                <c:pt idx="295">
                  <c:v>6.35</c:v>
                </c:pt>
                <c:pt idx="296">
                  <c:v>7.04</c:v>
                </c:pt>
                <c:pt idx="297">
                  <c:v>7.84</c:v>
                </c:pt>
                <c:pt idx="298">
                  <c:v>6</c:v>
                </c:pt>
                <c:pt idx="299">
                  <c:v>6.17</c:v>
                </c:pt>
                <c:pt idx="300">
                  <c:v>5.81</c:v>
                </c:pt>
                <c:pt idx="301">
                  <c:v>7.04</c:v>
                </c:pt>
                <c:pt idx="302">
                  <c:v>4.9400000000000004</c:v>
                </c:pt>
                <c:pt idx="303">
                  <c:v>7.53</c:v>
                </c:pt>
                <c:pt idx="304">
                  <c:v>6</c:v>
                </c:pt>
                <c:pt idx="305">
                  <c:v>5.71</c:v>
                </c:pt>
                <c:pt idx="306">
                  <c:v>6.75</c:v>
                </c:pt>
                <c:pt idx="307">
                  <c:v>7.5</c:v>
                </c:pt>
                <c:pt idx="308">
                  <c:v>6.27</c:v>
                </c:pt>
                <c:pt idx="309">
                  <c:v>6.33</c:v>
                </c:pt>
                <c:pt idx="310">
                  <c:v>6</c:v>
                </c:pt>
                <c:pt idx="311">
                  <c:v>5</c:v>
                </c:pt>
                <c:pt idx="312">
                  <c:v>8.66</c:v>
                </c:pt>
                <c:pt idx="313">
                  <c:v>5.5</c:v>
                </c:pt>
                <c:pt idx="314">
                  <c:v>6</c:v>
                </c:pt>
                <c:pt idx="315">
                  <c:v>8.15</c:v>
                </c:pt>
                <c:pt idx="316">
                  <c:v>7.17</c:v>
                </c:pt>
                <c:pt idx="317">
                  <c:v>5.86</c:v>
                </c:pt>
                <c:pt idx="318">
                  <c:v>7.43</c:v>
                </c:pt>
                <c:pt idx="319">
                  <c:v>4.5</c:v>
                </c:pt>
                <c:pt idx="320">
                  <c:v>6.8</c:v>
                </c:pt>
                <c:pt idx="321">
                  <c:v>6</c:v>
                </c:pt>
                <c:pt idx="322">
                  <c:v>6.63</c:v>
                </c:pt>
                <c:pt idx="323">
                  <c:v>6.38</c:v>
                </c:pt>
                <c:pt idx="324">
                  <c:v>6.25</c:v>
                </c:pt>
                <c:pt idx="325">
                  <c:v>5</c:v>
                </c:pt>
                <c:pt idx="326">
                  <c:v>7.5</c:v>
                </c:pt>
                <c:pt idx="327">
                  <c:v>6</c:v>
                </c:pt>
                <c:pt idx="328">
                  <c:v>6</c:v>
                </c:pt>
                <c:pt idx="329">
                  <c:v>6</c:v>
                </c:pt>
                <c:pt idx="330">
                  <c:v>6.75</c:v>
                </c:pt>
                <c:pt idx="331">
                  <c:v>6.58</c:v>
                </c:pt>
                <c:pt idx="332">
                  <c:v>7</c:v>
                </c:pt>
                <c:pt idx="333">
                  <c:v>7.44</c:v>
                </c:pt>
                <c:pt idx="334">
                  <c:v>6</c:v>
                </c:pt>
                <c:pt idx="335">
                  <c:v>6.71</c:v>
                </c:pt>
                <c:pt idx="336">
                  <c:v>7.93</c:v>
                </c:pt>
                <c:pt idx="337">
                  <c:v>7.94</c:v>
                </c:pt>
                <c:pt idx="338">
                  <c:v>6.2</c:v>
                </c:pt>
                <c:pt idx="339">
                  <c:v>8.5</c:v>
                </c:pt>
                <c:pt idx="340">
                  <c:v>6.57</c:v>
                </c:pt>
                <c:pt idx="341">
                  <c:v>6</c:v>
                </c:pt>
                <c:pt idx="342">
                  <c:v>6.33</c:v>
                </c:pt>
                <c:pt idx="343">
                  <c:v>7.31</c:v>
                </c:pt>
                <c:pt idx="344">
                  <c:v>8.5</c:v>
                </c:pt>
                <c:pt idx="345">
                  <c:v>5.5</c:v>
                </c:pt>
                <c:pt idx="346">
                  <c:v>5</c:v>
                </c:pt>
                <c:pt idx="347">
                  <c:v>7</c:v>
                </c:pt>
                <c:pt idx="348">
                  <c:v>5.38</c:v>
                </c:pt>
                <c:pt idx="349">
                  <c:v>7.09</c:v>
                </c:pt>
                <c:pt idx="350">
                  <c:v>4.5</c:v>
                </c:pt>
                <c:pt idx="351">
                  <c:v>6</c:v>
                </c:pt>
                <c:pt idx="352">
                  <c:v>6.67</c:v>
                </c:pt>
                <c:pt idx="353">
                  <c:v>7.4</c:v>
                </c:pt>
                <c:pt idx="354">
                  <c:v>6.71</c:v>
                </c:pt>
                <c:pt idx="355">
                  <c:v>7.94</c:v>
                </c:pt>
                <c:pt idx="356">
                  <c:v>7.67</c:v>
                </c:pt>
                <c:pt idx="357">
                  <c:v>6.4</c:v>
                </c:pt>
                <c:pt idx="358">
                  <c:v>6.79</c:v>
                </c:pt>
                <c:pt idx="359">
                  <c:v>6.25</c:v>
                </c:pt>
                <c:pt idx="360">
                  <c:v>8.07</c:v>
                </c:pt>
                <c:pt idx="361">
                  <c:v>6.5</c:v>
                </c:pt>
                <c:pt idx="362">
                  <c:v>2</c:v>
                </c:pt>
                <c:pt idx="363">
                  <c:v>7.14</c:v>
                </c:pt>
                <c:pt idx="364">
                  <c:v>7</c:v>
                </c:pt>
                <c:pt idx="365">
                  <c:v>6</c:v>
                </c:pt>
                <c:pt idx="366">
                  <c:v>6.67</c:v>
                </c:pt>
                <c:pt idx="367">
                  <c:v>7.83</c:v>
                </c:pt>
                <c:pt idx="368">
                  <c:v>7</c:v>
                </c:pt>
                <c:pt idx="369">
                  <c:v>6.44</c:v>
                </c:pt>
                <c:pt idx="370">
                  <c:v>8</c:v>
                </c:pt>
                <c:pt idx="371">
                  <c:v>6.16</c:v>
                </c:pt>
                <c:pt idx="372">
                  <c:v>6.25</c:v>
                </c:pt>
                <c:pt idx="373">
                  <c:v>6.33</c:v>
                </c:pt>
                <c:pt idx="374">
                  <c:v>6</c:v>
                </c:pt>
                <c:pt idx="375">
                  <c:v>6.33</c:v>
                </c:pt>
                <c:pt idx="376">
                  <c:v>8.61</c:v>
                </c:pt>
                <c:pt idx="377">
                  <c:v>6.17</c:v>
                </c:pt>
                <c:pt idx="378">
                  <c:v>6</c:v>
                </c:pt>
                <c:pt idx="379">
                  <c:v>5.67</c:v>
                </c:pt>
                <c:pt idx="380">
                  <c:v>6.78</c:v>
                </c:pt>
                <c:pt idx="381">
                  <c:v>6.97</c:v>
                </c:pt>
                <c:pt idx="382">
                  <c:v>5.5</c:v>
                </c:pt>
                <c:pt idx="383">
                  <c:v>7.22</c:v>
                </c:pt>
                <c:pt idx="384">
                  <c:v>5.2</c:v>
                </c:pt>
                <c:pt idx="385">
                  <c:v>7</c:v>
                </c:pt>
                <c:pt idx="386">
                  <c:v>7.94</c:v>
                </c:pt>
                <c:pt idx="387">
                  <c:v>6</c:v>
                </c:pt>
                <c:pt idx="388">
                  <c:v>7.09</c:v>
                </c:pt>
                <c:pt idx="389">
                  <c:v>5.2</c:v>
                </c:pt>
                <c:pt idx="390">
                  <c:v>5</c:v>
                </c:pt>
                <c:pt idx="391">
                  <c:v>7.6</c:v>
                </c:pt>
                <c:pt idx="392">
                  <c:v>7.07</c:v>
                </c:pt>
                <c:pt idx="393">
                  <c:v>6.13</c:v>
                </c:pt>
                <c:pt idx="394">
                  <c:v>8.5</c:v>
                </c:pt>
                <c:pt idx="395">
                  <c:v>6</c:v>
                </c:pt>
                <c:pt idx="396">
                  <c:v>7.61</c:v>
                </c:pt>
                <c:pt idx="397">
                  <c:v>6.78</c:v>
                </c:pt>
                <c:pt idx="398">
                  <c:v>7.28</c:v>
                </c:pt>
                <c:pt idx="399">
                  <c:v>6.67</c:v>
                </c:pt>
                <c:pt idx="400">
                  <c:v>6.5</c:v>
                </c:pt>
                <c:pt idx="401">
                  <c:v>6.8</c:v>
                </c:pt>
                <c:pt idx="402">
                  <c:v>7</c:v>
                </c:pt>
                <c:pt idx="403">
                  <c:v>6.5</c:v>
                </c:pt>
                <c:pt idx="404">
                  <c:v>6.33</c:v>
                </c:pt>
                <c:pt idx="405">
                  <c:v>6</c:v>
                </c:pt>
                <c:pt idx="406">
                  <c:v>6.69</c:v>
                </c:pt>
                <c:pt idx="407">
                  <c:v>7.63</c:v>
                </c:pt>
                <c:pt idx="408">
                  <c:v>7</c:v>
                </c:pt>
                <c:pt idx="409">
                  <c:v>6.67</c:v>
                </c:pt>
                <c:pt idx="410">
                  <c:v>6.67</c:v>
                </c:pt>
                <c:pt idx="411">
                  <c:v>5</c:v>
                </c:pt>
                <c:pt idx="412">
                  <c:v>7</c:v>
                </c:pt>
                <c:pt idx="413">
                  <c:v>5.5</c:v>
                </c:pt>
                <c:pt idx="414">
                  <c:v>8</c:v>
                </c:pt>
                <c:pt idx="415">
                  <c:v>7</c:v>
                </c:pt>
                <c:pt idx="416">
                  <c:v>6.36</c:v>
                </c:pt>
                <c:pt idx="417">
                  <c:v>6.5</c:v>
                </c:pt>
                <c:pt idx="418">
                  <c:v>6</c:v>
                </c:pt>
                <c:pt idx="419">
                  <c:v>7.67</c:v>
                </c:pt>
                <c:pt idx="420">
                  <c:v>5.93</c:v>
                </c:pt>
                <c:pt idx="421">
                  <c:v>6.14</c:v>
                </c:pt>
                <c:pt idx="422">
                  <c:v>7</c:v>
                </c:pt>
                <c:pt idx="423">
                  <c:v>8.86</c:v>
                </c:pt>
                <c:pt idx="424">
                  <c:v>4.5</c:v>
                </c:pt>
                <c:pt idx="425">
                  <c:v>6.5</c:v>
                </c:pt>
                <c:pt idx="426">
                  <c:v>7.23</c:v>
                </c:pt>
                <c:pt idx="427">
                  <c:v>5.86</c:v>
                </c:pt>
                <c:pt idx="428">
                  <c:v>6.33</c:v>
                </c:pt>
                <c:pt idx="429">
                  <c:v>7.15</c:v>
                </c:pt>
                <c:pt idx="430">
                  <c:v>5.56</c:v>
                </c:pt>
                <c:pt idx="431">
                  <c:v>6.33</c:v>
                </c:pt>
                <c:pt idx="432">
                  <c:v>7.75</c:v>
                </c:pt>
                <c:pt idx="433">
                  <c:v>7</c:v>
                </c:pt>
                <c:pt idx="434">
                  <c:v>7.53</c:v>
                </c:pt>
                <c:pt idx="435">
                  <c:v>8.5</c:v>
                </c:pt>
                <c:pt idx="436">
                  <c:v>8.8000000000000007</c:v>
                </c:pt>
                <c:pt idx="437">
                  <c:v>6.54</c:v>
                </c:pt>
                <c:pt idx="438">
                  <c:v>5.25</c:v>
                </c:pt>
                <c:pt idx="439">
                  <c:v>7.82</c:v>
                </c:pt>
                <c:pt idx="440">
                  <c:v>8</c:v>
                </c:pt>
                <c:pt idx="441">
                  <c:v>6.64</c:v>
                </c:pt>
                <c:pt idx="442">
                  <c:v>6</c:v>
                </c:pt>
                <c:pt idx="443">
                  <c:v>6.6</c:v>
                </c:pt>
                <c:pt idx="444">
                  <c:v>6</c:v>
                </c:pt>
                <c:pt idx="445">
                  <c:v>7.55</c:v>
                </c:pt>
                <c:pt idx="446">
                  <c:v>6.25</c:v>
                </c:pt>
                <c:pt idx="447">
                  <c:v>6</c:v>
                </c:pt>
                <c:pt idx="448">
                  <c:v>8.4</c:v>
                </c:pt>
                <c:pt idx="449">
                  <c:v>7</c:v>
                </c:pt>
                <c:pt idx="450">
                  <c:v>8.25</c:v>
                </c:pt>
                <c:pt idx="451">
                  <c:v>6</c:v>
                </c:pt>
                <c:pt idx="452">
                  <c:v>7.53</c:v>
                </c:pt>
                <c:pt idx="453">
                  <c:v>7</c:v>
                </c:pt>
                <c:pt idx="454">
                  <c:v>5.67</c:v>
                </c:pt>
                <c:pt idx="455">
                  <c:v>5.5</c:v>
                </c:pt>
                <c:pt idx="456">
                  <c:v>6.4</c:v>
                </c:pt>
                <c:pt idx="457">
                  <c:v>5.25</c:v>
                </c:pt>
                <c:pt idx="458">
                  <c:v>5.9</c:v>
                </c:pt>
                <c:pt idx="459">
                  <c:v>6.2</c:v>
                </c:pt>
                <c:pt idx="460">
                  <c:v>6</c:v>
                </c:pt>
                <c:pt idx="461">
                  <c:v>5.5</c:v>
                </c:pt>
                <c:pt idx="462">
                  <c:v>5.5</c:v>
                </c:pt>
                <c:pt idx="463">
                  <c:v>7.42</c:v>
                </c:pt>
                <c:pt idx="464">
                  <c:v>6.4</c:v>
                </c:pt>
                <c:pt idx="465">
                  <c:v>6.8</c:v>
                </c:pt>
                <c:pt idx="466">
                  <c:v>6.13</c:v>
                </c:pt>
                <c:pt idx="467">
                  <c:v>8</c:v>
                </c:pt>
                <c:pt idx="468">
                  <c:v>5</c:v>
                </c:pt>
                <c:pt idx="469">
                  <c:v>6.75</c:v>
                </c:pt>
                <c:pt idx="470">
                  <c:v>7.2</c:v>
                </c:pt>
                <c:pt idx="471">
                  <c:v>7</c:v>
                </c:pt>
                <c:pt idx="472">
                  <c:v>7</c:v>
                </c:pt>
                <c:pt idx="473">
                  <c:v>5.42</c:v>
                </c:pt>
                <c:pt idx="474">
                  <c:v>8.1999999999999993</c:v>
                </c:pt>
                <c:pt idx="475">
                  <c:v>8</c:v>
                </c:pt>
                <c:pt idx="476">
                  <c:v>6.6</c:v>
                </c:pt>
                <c:pt idx="477">
                  <c:v>6.58</c:v>
                </c:pt>
                <c:pt idx="478">
                  <c:v>6.7</c:v>
                </c:pt>
                <c:pt idx="479">
                  <c:v>6.6</c:v>
                </c:pt>
                <c:pt idx="480">
                  <c:v>7.6</c:v>
                </c:pt>
                <c:pt idx="481">
                  <c:v>7.17</c:v>
                </c:pt>
                <c:pt idx="482">
                  <c:v>6</c:v>
                </c:pt>
                <c:pt idx="483">
                  <c:v>5</c:v>
                </c:pt>
                <c:pt idx="484">
                  <c:v>6.72</c:v>
                </c:pt>
                <c:pt idx="485">
                  <c:v>8</c:v>
                </c:pt>
                <c:pt idx="486">
                  <c:v>6.36</c:v>
                </c:pt>
                <c:pt idx="487">
                  <c:v>7</c:v>
                </c:pt>
                <c:pt idx="488">
                  <c:v>5.67</c:v>
                </c:pt>
                <c:pt idx="489">
                  <c:v>6.43</c:v>
                </c:pt>
                <c:pt idx="490">
                  <c:v>7.63</c:v>
                </c:pt>
                <c:pt idx="491">
                  <c:v>7.5</c:v>
                </c:pt>
                <c:pt idx="492">
                  <c:v>6.67</c:v>
                </c:pt>
                <c:pt idx="493">
                  <c:v>6.5</c:v>
                </c:pt>
                <c:pt idx="494">
                  <c:v>7.08</c:v>
                </c:pt>
                <c:pt idx="495">
                  <c:v>6.81</c:v>
                </c:pt>
                <c:pt idx="496">
                  <c:v>6.16</c:v>
                </c:pt>
                <c:pt idx="497">
                  <c:v>6.67</c:v>
                </c:pt>
                <c:pt idx="498">
                  <c:v>7.58</c:v>
                </c:pt>
                <c:pt idx="499">
                  <c:v>6.6</c:v>
                </c:pt>
                <c:pt idx="500">
                  <c:v>6.7</c:v>
                </c:pt>
                <c:pt idx="501">
                  <c:v>6.4</c:v>
                </c:pt>
                <c:pt idx="502">
                  <c:v>7</c:v>
                </c:pt>
                <c:pt idx="503">
                  <c:v>6.25</c:v>
                </c:pt>
                <c:pt idx="504">
                  <c:v>7.78</c:v>
                </c:pt>
                <c:pt idx="505">
                  <c:v>8.75</c:v>
                </c:pt>
                <c:pt idx="506">
                  <c:v>5.5</c:v>
                </c:pt>
                <c:pt idx="507">
                  <c:v>5.63</c:v>
                </c:pt>
                <c:pt idx="508">
                  <c:v>8.44</c:v>
                </c:pt>
                <c:pt idx="509">
                  <c:v>4.5</c:v>
                </c:pt>
                <c:pt idx="510">
                  <c:v>7.75</c:v>
                </c:pt>
                <c:pt idx="511">
                  <c:v>6.42</c:v>
                </c:pt>
                <c:pt idx="512">
                  <c:v>6.07</c:v>
                </c:pt>
                <c:pt idx="513">
                  <c:v>7.32</c:v>
                </c:pt>
                <c:pt idx="514">
                  <c:v>6.81</c:v>
                </c:pt>
                <c:pt idx="515">
                  <c:v>5</c:v>
                </c:pt>
                <c:pt idx="516">
                  <c:v>6.5</c:v>
                </c:pt>
                <c:pt idx="517">
                  <c:v>5</c:v>
                </c:pt>
                <c:pt idx="518">
                  <c:v>6.5</c:v>
                </c:pt>
                <c:pt idx="519">
                  <c:v>7.33</c:v>
                </c:pt>
                <c:pt idx="520">
                  <c:v>7.55</c:v>
                </c:pt>
                <c:pt idx="521">
                  <c:v>6.86</c:v>
                </c:pt>
                <c:pt idx="522">
                  <c:v>7.25</c:v>
                </c:pt>
                <c:pt idx="523">
                  <c:v>6</c:v>
                </c:pt>
                <c:pt idx="524">
                  <c:v>6.38</c:v>
                </c:pt>
                <c:pt idx="525">
                  <c:v>7</c:v>
                </c:pt>
                <c:pt idx="526">
                  <c:v>6.5</c:v>
                </c:pt>
                <c:pt idx="527">
                  <c:v>6.6</c:v>
                </c:pt>
                <c:pt idx="528">
                  <c:v>6</c:v>
                </c:pt>
                <c:pt idx="529">
                  <c:v>7.69</c:v>
                </c:pt>
                <c:pt idx="530">
                  <c:v>6.75</c:v>
                </c:pt>
                <c:pt idx="531">
                  <c:v>8.4499999999999993</c:v>
                </c:pt>
                <c:pt idx="532">
                  <c:v>7</c:v>
                </c:pt>
                <c:pt idx="533">
                  <c:v>6.22</c:v>
                </c:pt>
                <c:pt idx="534">
                  <c:v>7</c:v>
                </c:pt>
                <c:pt idx="535">
                  <c:v>5</c:v>
                </c:pt>
                <c:pt idx="536">
                  <c:v>5.95</c:v>
                </c:pt>
                <c:pt idx="537">
                  <c:v>6</c:v>
                </c:pt>
                <c:pt idx="538">
                  <c:v>7.83</c:v>
                </c:pt>
                <c:pt idx="539">
                  <c:v>7.5</c:v>
                </c:pt>
                <c:pt idx="540">
                  <c:v>4</c:v>
                </c:pt>
                <c:pt idx="541">
                  <c:v>5.5</c:v>
                </c:pt>
                <c:pt idx="542">
                  <c:v>8.1999999999999993</c:v>
                </c:pt>
                <c:pt idx="543">
                  <c:v>7</c:v>
                </c:pt>
                <c:pt idx="544">
                  <c:v>6.71</c:v>
                </c:pt>
                <c:pt idx="545">
                  <c:v>5</c:v>
                </c:pt>
                <c:pt idx="546">
                  <c:v>7.83</c:v>
                </c:pt>
                <c:pt idx="547">
                  <c:v>8.1999999999999993</c:v>
                </c:pt>
                <c:pt idx="548">
                  <c:v>6</c:v>
                </c:pt>
                <c:pt idx="549">
                  <c:v>8.5399999999999991</c:v>
                </c:pt>
                <c:pt idx="550">
                  <c:v>8</c:v>
                </c:pt>
                <c:pt idx="551">
                  <c:v>6</c:v>
                </c:pt>
                <c:pt idx="552">
                  <c:v>7.48</c:v>
                </c:pt>
                <c:pt idx="553">
                  <c:v>6.5</c:v>
                </c:pt>
                <c:pt idx="554">
                  <c:v>6</c:v>
                </c:pt>
                <c:pt idx="555">
                  <c:v>5.5</c:v>
                </c:pt>
                <c:pt idx="556">
                  <c:v>5.75</c:v>
                </c:pt>
                <c:pt idx="557">
                  <c:v>7.63</c:v>
                </c:pt>
                <c:pt idx="558">
                  <c:v>5</c:v>
                </c:pt>
                <c:pt idx="559">
                  <c:v>7.17</c:v>
                </c:pt>
                <c:pt idx="560">
                  <c:v>6.89</c:v>
                </c:pt>
                <c:pt idx="561">
                  <c:v>6</c:v>
                </c:pt>
                <c:pt idx="562">
                  <c:v>8.3800000000000008</c:v>
                </c:pt>
                <c:pt idx="563">
                  <c:v>7</c:v>
                </c:pt>
                <c:pt idx="564">
                  <c:v>6</c:v>
                </c:pt>
                <c:pt idx="565">
                  <c:v>6.31</c:v>
                </c:pt>
                <c:pt idx="566">
                  <c:v>7.88</c:v>
                </c:pt>
                <c:pt idx="567">
                  <c:v>8.1999999999999993</c:v>
                </c:pt>
                <c:pt idx="568">
                  <c:v>6</c:v>
                </c:pt>
                <c:pt idx="569">
                  <c:v>9.11</c:v>
                </c:pt>
                <c:pt idx="570">
                  <c:v>7</c:v>
                </c:pt>
                <c:pt idx="571">
                  <c:v>5</c:v>
                </c:pt>
                <c:pt idx="572">
                  <c:v>5.5</c:v>
                </c:pt>
                <c:pt idx="573">
                  <c:v>7.54</c:v>
                </c:pt>
                <c:pt idx="574">
                  <c:v>8</c:v>
                </c:pt>
                <c:pt idx="575">
                  <c:v>6.25</c:v>
                </c:pt>
                <c:pt idx="576">
                  <c:v>5</c:v>
                </c:pt>
                <c:pt idx="577">
                  <c:v>7</c:v>
                </c:pt>
                <c:pt idx="578">
                  <c:v>6.94</c:v>
                </c:pt>
                <c:pt idx="579">
                  <c:v>7.81</c:v>
                </c:pt>
                <c:pt idx="580">
                  <c:v>7.75</c:v>
                </c:pt>
                <c:pt idx="581">
                  <c:v>6.25</c:v>
                </c:pt>
                <c:pt idx="582">
                  <c:v>7</c:v>
                </c:pt>
                <c:pt idx="583">
                  <c:v>6.6</c:v>
                </c:pt>
                <c:pt idx="584">
                  <c:v>7</c:v>
                </c:pt>
                <c:pt idx="585">
                  <c:v>7.5</c:v>
                </c:pt>
                <c:pt idx="586">
                  <c:v>7.13</c:v>
                </c:pt>
                <c:pt idx="587">
                  <c:v>5</c:v>
                </c:pt>
                <c:pt idx="588">
                  <c:v>6.15</c:v>
                </c:pt>
                <c:pt idx="589">
                  <c:v>6</c:v>
                </c:pt>
                <c:pt idx="590">
                  <c:v>7.02</c:v>
                </c:pt>
                <c:pt idx="591">
                  <c:v>7</c:v>
                </c:pt>
                <c:pt idx="592">
                  <c:v>7.78</c:v>
                </c:pt>
                <c:pt idx="593">
                  <c:v>6.5</c:v>
                </c:pt>
                <c:pt idx="594">
                  <c:v>9.5</c:v>
                </c:pt>
                <c:pt idx="595">
                  <c:v>6.8</c:v>
                </c:pt>
                <c:pt idx="596">
                  <c:v>9.5</c:v>
                </c:pt>
                <c:pt idx="597">
                  <c:v>7.14</c:v>
                </c:pt>
                <c:pt idx="598">
                  <c:v>5.9</c:v>
                </c:pt>
                <c:pt idx="599">
                  <c:v>6.97</c:v>
                </c:pt>
                <c:pt idx="600">
                  <c:v>5</c:v>
                </c:pt>
                <c:pt idx="601">
                  <c:v>6</c:v>
                </c:pt>
                <c:pt idx="602">
                  <c:v>5.7</c:v>
                </c:pt>
                <c:pt idx="603">
                  <c:v>7.93</c:v>
                </c:pt>
                <c:pt idx="604">
                  <c:v>5.92</c:v>
                </c:pt>
                <c:pt idx="605">
                  <c:v>6.83</c:v>
                </c:pt>
                <c:pt idx="606">
                  <c:v>7.03</c:v>
                </c:pt>
                <c:pt idx="607">
                  <c:v>7.78</c:v>
                </c:pt>
                <c:pt idx="608">
                  <c:v>5</c:v>
                </c:pt>
                <c:pt idx="609">
                  <c:v>5.7</c:v>
                </c:pt>
                <c:pt idx="610">
                  <c:v>5.93</c:v>
                </c:pt>
                <c:pt idx="611">
                  <c:v>6.9</c:v>
                </c:pt>
                <c:pt idx="612">
                  <c:v>6</c:v>
                </c:pt>
                <c:pt idx="613">
                  <c:v>7.25</c:v>
                </c:pt>
                <c:pt idx="614">
                  <c:v>7.34</c:v>
                </c:pt>
                <c:pt idx="615">
                  <c:v>5.4</c:v>
                </c:pt>
                <c:pt idx="616">
                  <c:v>5.44</c:v>
                </c:pt>
                <c:pt idx="617">
                  <c:v>6.43</c:v>
                </c:pt>
                <c:pt idx="618">
                  <c:v>6.29</c:v>
                </c:pt>
                <c:pt idx="619">
                  <c:v>6.5</c:v>
                </c:pt>
                <c:pt idx="620">
                  <c:v>6</c:v>
                </c:pt>
                <c:pt idx="621">
                  <c:v>6</c:v>
                </c:pt>
                <c:pt idx="622">
                  <c:v>7.81</c:v>
                </c:pt>
                <c:pt idx="623">
                  <c:v>7.25</c:v>
                </c:pt>
                <c:pt idx="624">
                  <c:v>6.84</c:v>
                </c:pt>
                <c:pt idx="625">
                  <c:v>6.5</c:v>
                </c:pt>
                <c:pt idx="626">
                  <c:v>8.09</c:v>
                </c:pt>
                <c:pt idx="627">
                  <c:v>5.5</c:v>
                </c:pt>
                <c:pt idx="628">
                  <c:v>5.83</c:v>
                </c:pt>
                <c:pt idx="629">
                  <c:v>5.5</c:v>
                </c:pt>
                <c:pt idx="630">
                  <c:v>6.75</c:v>
                </c:pt>
                <c:pt idx="631">
                  <c:v>5.34</c:v>
                </c:pt>
                <c:pt idx="632">
                  <c:v>7.91</c:v>
                </c:pt>
                <c:pt idx="633">
                  <c:v>7.14</c:v>
                </c:pt>
                <c:pt idx="634">
                  <c:v>7.86</c:v>
                </c:pt>
                <c:pt idx="635">
                  <c:v>6.33</c:v>
                </c:pt>
                <c:pt idx="636">
                  <c:v>5.33</c:v>
                </c:pt>
                <c:pt idx="637">
                  <c:v>5.86</c:v>
                </c:pt>
                <c:pt idx="638">
                  <c:v>6.92</c:v>
                </c:pt>
                <c:pt idx="639">
                  <c:v>7.75</c:v>
                </c:pt>
                <c:pt idx="640">
                  <c:v>6</c:v>
                </c:pt>
                <c:pt idx="641">
                  <c:v>7.21</c:v>
                </c:pt>
                <c:pt idx="642">
                  <c:v>5</c:v>
                </c:pt>
                <c:pt idx="643">
                  <c:v>7.67</c:v>
                </c:pt>
                <c:pt idx="644">
                  <c:v>7.05</c:v>
                </c:pt>
                <c:pt idx="645">
                  <c:v>6.33</c:v>
                </c:pt>
                <c:pt idx="646">
                  <c:v>7.29</c:v>
                </c:pt>
                <c:pt idx="647">
                  <c:v>5</c:v>
                </c:pt>
                <c:pt idx="648">
                  <c:v>5.33</c:v>
                </c:pt>
                <c:pt idx="649">
                  <c:v>6.33</c:v>
                </c:pt>
                <c:pt idx="650">
                  <c:v>6.82</c:v>
                </c:pt>
                <c:pt idx="651">
                  <c:v>6.8</c:v>
                </c:pt>
                <c:pt idx="652">
                  <c:v>7.34</c:v>
                </c:pt>
                <c:pt idx="653">
                  <c:v>4.33</c:v>
                </c:pt>
                <c:pt idx="654">
                  <c:v>7.5</c:v>
                </c:pt>
                <c:pt idx="655">
                  <c:v>5.2</c:v>
                </c:pt>
                <c:pt idx="656">
                  <c:v>4.5</c:v>
                </c:pt>
                <c:pt idx="657">
                  <c:v>4</c:v>
                </c:pt>
                <c:pt idx="658">
                  <c:v>6</c:v>
                </c:pt>
                <c:pt idx="659">
                  <c:v>7.19</c:v>
                </c:pt>
                <c:pt idx="660">
                  <c:v>6</c:v>
                </c:pt>
                <c:pt idx="661">
                  <c:v>6.32</c:v>
                </c:pt>
                <c:pt idx="662">
                  <c:v>6</c:v>
                </c:pt>
                <c:pt idx="663">
                  <c:v>7.04</c:v>
                </c:pt>
                <c:pt idx="664">
                  <c:v>6.2</c:v>
                </c:pt>
                <c:pt idx="665">
                  <c:v>7.11</c:v>
                </c:pt>
                <c:pt idx="666">
                  <c:v>6.5</c:v>
                </c:pt>
                <c:pt idx="667">
                  <c:v>8.1300000000000008</c:v>
                </c:pt>
                <c:pt idx="668">
                  <c:v>8.75</c:v>
                </c:pt>
                <c:pt idx="669">
                  <c:v>7.64</c:v>
                </c:pt>
                <c:pt idx="670">
                  <c:v>5.5</c:v>
                </c:pt>
                <c:pt idx="671">
                  <c:v>6.8</c:v>
                </c:pt>
                <c:pt idx="672">
                  <c:v>5.6</c:v>
                </c:pt>
                <c:pt idx="673">
                  <c:v>8.6300000000000008</c:v>
                </c:pt>
                <c:pt idx="674">
                  <c:v>6.6</c:v>
                </c:pt>
                <c:pt idx="675">
                  <c:v>7</c:v>
                </c:pt>
                <c:pt idx="676">
                  <c:v>6.65</c:v>
                </c:pt>
                <c:pt idx="677">
                  <c:v>5</c:v>
                </c:pt>
                <c:pt idx="678">
                  <c:v>5.96</c:v>
                </c:pt>
                <c:pt idx="679">
                  <c:v>6</c:v>
                </c:pt>
                <c:pt idx="680">
                  <c:v>6.88</c:v>
                </c:pt>
                <c:pt idx="681">
                  <c:v>6.35</c:v>
                </c:pt>
                <c:pt idx="682">
                  <c:v>6</c:v>
                </c:pt>
                <c:pt idx="683">
                  <c:v>7.25</c:v>
                </c:pt>
                <c:pt idx="684">
                  <c:v>6.33</c:v>
                </c:pt>
                <c:pt idx="685">
                  <c:v>6.2</c:v>
                </c:pt>
                <c:pt idx="686">
                  <c:v>6.33</c:v>
                </c:pt>
                <c:pt idx="687">
                  <c:v>7.5</c:v>
                </c:pt>
                <c:pt idx="688">
                  <c:v>5.8</c:v>
                </c:pt>
                <c:pt idx="689">
                  <c:v>6</c:v>
                </c:pt>
                <c:pt idx="690">
                  <c:v>8</c:v>
                </c:pt>
                <c:pt idx="691">
                  <c:v>5.88</c:v>
                </c:pt>
                <c:pt idx="692">
                  <c:v>6.5</c:v>
                </c:pt>
                <c:pt idx="693">
                  <c:v>7.04</c:v>
                </c:pt>
                <c:pt idx="694">
                  <c:v>6.29</c:v>
                </c:pt>
                <c:pt idx="695">
                  <c:v>8.5</c:v>
                </c:pt>
                <c:pt idx="696">
                  <c:v>8.25</c:v>
                </c:pt>
                <c:pt idx="697">
                  <c:v>5.5</c:v>
                </c:pt>
                <c:pt idx="698">
                  <c:v>8</c:v>
                </c:pt>
                <c:pt idx="699">
                  <c:v>6.5</c:v>
                </c:pt>
                <c:pt idx="700">
                  <c:v>7.5</c:v>
                </c:pt>
                <c:pt idx="701">
                  <c:v>6.33</c:v>
                </c:pt>
                <c:pt idx="702">
                  <c:v>6.33</c:v>
                </c:pt>
                <c:pt idx="703">
                  <c:v>7.25</c:v>
                </c:pt>
                <c:pt idx="704">
                  <c:v>6.35</c:v>
                </c:pt>
                <c:pt idx="705">
                  <c:v>5.4</c:v>
                </c:pt>
                <c:pt idx="706">
                  <c:v>5</c:v>
                </c:pt>
                <c:pt idx="707">
                  <c:v>8.31</c:v>
                </c:pt>
                <c:pt idx="708">
                  <c:v>6</c:v>
                </c:pt>
                <c:pt idx="709">
                  <c:v>5.75</c:v>
                </c:pt>
                <c:pt idx="710">
                  <c:v>8.25</c:v>
                </c:pt>
                <c:pt idx="711">
                  <c:v>5.67</c:v>
                </c:pt>
                <c:pt idx="712">
                  <c:v>7</c:v>
                </c:pt>
                <c:pt idx="713">
                  <c:v>4.33</c:v>
                </c:pt>
                <c:pt idx="714">
                  <c:v>6.29</c:v>
                </c:pt>
                <c:pt idx="715">
                  <c:v>6.54</c:v>
                </c:pt>
                <c:pt idx="716">
                  <c:v>6.47</c:v>
                </c:pt>
                <c:pt idx="717">
                  <c:v>7</c:v>
                </c:pt>
                <c:pt idx="718">
                  <c:v>6.33</c:v>
                </c:pt>
                <c:pt idx="719">
                  <c:v>6.13</c:v>
                </c:pt>
                <c:pt idx="720">
                  <c:v>6</c:v>
                </c:pt>
                <c:pt idx="721">
                  <c:v>7.25</c:v>
                </c:pt>
                <c:pt idx="722">
                  <c:v>6</c:v>
                </c:pt>
                <c:pt idx="723">
                  <c:v>5.18</c:v>
                </c:pt>
                <c:pt idx="724">
                  <c:v>6</c:v>
                </c:pt>
                <c:pt idx="725">
                  <c:v>7.04</c:v>
                </c:pt>
                <c:pt idx="726">
                  <c:v>4</c:v>
                </c:pt>
                <c:pt idx="727">
                  <c:v>8.34</c:v>
                </c:pt>
                <c:pt idx="728">
                  <c:v>6.28</c:v>
                </c:pt>
                <c:pt idx="729">
                  <c:v>7</c:v>
                </c:pt>
                <c:pt idx="730">
                  <c:v>6.13</c:v>
                </c:pt>
                <c:pt idx="731">
                  <c:v>3.5</c:v>
                </c:pt>
                <c:pt idx="732">
                  <c:v>8.2100000000000009</c:v>
                </c:pt>
                <c:pt idx="733">
                  <c:v>7.14</c:v>
                </c:pt>
                <c:pt idx="734">
                  <c:v>8.9600000000000009</c:v>
                </c:pt>
                <c:pt idx="735">
                  <c:v>6.5</c:v>
                </c:pt>
                <c:pt idx="736">
                  <c:v>7.07</c:v>
                </c:pt>
                <c:pt idx="737">
                  <c:v>8.5</c:v>
                </c:pt>
                <c:pt idx="738">
                  <c:v>6.4</c:v>
                </c:pt>
                <c:pt idx="739">
                  <c:v>7.09</c:v>
                </c:pt>
                <c:pt idx="740">
                  <c:v>5.9</c:v>
                </c:pt>
                <c:pt idx="741">
                  <c:v>6.5</c:v>
                </c:pt>
                <c:pt idx="742">
                  <c:v>6.67</c:v>
                </c:pt>
                <c:pt idx="743">
                  <c:v>5</c:v>
                </c:pt>
                <c:pt idx="744">
                  <c:v>4</c:v>
                </c:pt>
                <c:pt idx="745">
                  <c:v>5.38</c:v>
                </c:pt>
                <c:pt idx="746">
                  <c:v>6.67</c:v>
                </c:pt>
                <c:pt idx="747">
                  <c:v>7</c:v>
                </c:pt>
                <c:pt idx="748">
                  <c:v>6.44</c:v>
                </c:pt>
                <c:pt idx="749">
                  <c:v>6</c:v>
                </c:pt>
                <c:pt idx="750">
                  <c:v>7.07</c:v>
                </c:pt>
                <c:pt idx="751">
                  <c:v>5</c:v>
                </c:pt>
                <c:pt idx="752">
                  <c:v>5.33</c:v>
                </c:pt>
                <c:pt idx="753">
                  <c:v>6</c:v>
                </c:pt>
                <c:pt idx="754">
                  <c:v>6</c:v>
                </c:pt>
                <c:pt idx="755">
                  <c:v>5.67</c:v>
                </c:pt>
                <c:pt idx="756">
                  <c:v>6.88</c:v>
                </c:pt>
                <c:pt idx="757">
                  <c:v>6</c:v>
                </c:pt>
                <c:pt idx="758">
                  <c:v>4</c:v>
                </c:pt>
                <c:pt idx="759">
                  <c:v>6</c:v>
                </c:pt>
                <c:pt idx="760">
                  <c:v>6.64</c:v>
                </c:pt>
                <c:pt idx="761">
                  <c:v>7.53</c:v>
                </c:pt>
                <c:pt idx="762">
                  <c:v>7.83</c:v>
                </c:pt>
                <c:pt idx="763">
                  <c:v>5.8</c:v>
                </c:pt>
                <c:pt idx="764">
                  <c:v>5.93</c:v>
                </c:pt>
                <c:pt idx="765">
                  <c:v>5.17</c:v>
                </c:pt>
                <c:pt idx="766">
                  <c:v>7</c:v>
                </c:pt>
                <c:pt idx="767">
                  <c:v>6.4</c:v>
                </c:pt>
                <c:pt idx="768">
                  <c:v>6</c:v>
                </c:pt>
                <c:pt idx="769">
                  <c:v>6.95</c:v>
                </c:pt>
                <c:pt idx="770">
                  <c:v>6.25</c:v>
                </c:pt>
                <c:pt idx="771">
                  <c:v>6.77</c:v>
                </c:pt>
                <c:pt idx="772">
                  <c:v>6.5</c:v>
                </c:pt>
                <c:pt idx="773">
                  <c:v>8.75</c:v>
                </c:pt>
                <c:pt idx="774">
                  <c:v>5</c:v>
                </c:pt>
                <c:pt idx="775">
                  <c:v>5.67</c:v>
                </c:pt>
                <c:pt idx="776">
                  <c:v>7.57</c:v>
                </c:pt>
                <c:pt idx="777">
                  <c:v>4</c:v>
                </c:pt>
                <c:pt idx="778">
                  <c:v>6.67</c:v>
                </c:pt>
                <c:pt idx="779">
                  <c:v>7.5</c:v>
                </c:pt>
                <c:pt idx="780">
                  <c:v>6</c:v>
                </c:pt>
                <c:pt idx="781">
                  <c:v>6</c:v>
                </c:pt>
                <c:pt idx="782">
                  <c:v>6.75</c:v>
                </c:pt>
                <c:pt idx="783">
                  <c:v>7</c:v>
                </c:pt>
                <c:pt idx="784">
                  <c:v>6.3</c:v>
                </c:pt>
                <c:pt idx="785">
                  <c:v>6</c:v>
                </c:pt>
                <c:pt idx="786">
                  <c:v>6.68</c:v>
                </c:pt>
                <c:pt idx="787">
                  <c:v>7.96</c:v>
                </c:pt>
                <c:pt idx="788">
                  <c:v>6.8</c:v>
                </c:pt>
                <c:pt idx="789">
                  <c:v>5.33</c:v>
                </c:pt>
                <c:pt idx="790">
                  <c:v>7.33</c:v>
                </c:pt>
                <c:pt idx="791">
                  <c:v>6.06</c:v>
                </c:pt>
                <c:pt idx="792">
                  <c:v>7.89</c:v>
                </c:pt>
                <c:pt idx="793">
                  <c:v>5.33</c:v>
                </c:pt>
                <c:pt idx="794">
                  <c:v>5</c:v>
                </c:pt>
                <c:pt idx="795">
                  <c:v>5.94</c:v>
                </c:pt>
                <c:pt idx="796">
                  <c:v>7.57</c:v>
                </c:pt>
                <c:pt idx="797">
                  <c:v>5.75</c:v>
                </c:pt>
                <c:pt idx="798">
                  <c:v>5.33</c:v>
                </c:pt>
                <c:pt idx="799">
                  <c:v>5.9</c:v>
                </c:pt>
                <c:pt idx="800">
                  <c:v>5.67</c:v>
                </c:pt>
                <c:pt idx="801">
                  <c:v>5.78</c:v>
                </c:pt>
                <c:pt idx="802">
                  <c:v>6</c:v>
                </c:pt>
                <c:pt idx="803">
                  <c:v>8.4700000000000006</c:v>
                </c:pt>
                <c:pt idx="804">
                  <c:v>5.5</c:v>
                </c:pt>
                <c:pt idx="805">
                  <c:v>6.42</c:v>
                </c:pt>
                <c:pt idx="806">
                  <c:v>7.8</c:v>
                </c:pt>
                <c:pt idx="807">
                  <c:v>6.64</c:v>
                </c:pt>
                <c:pt idx="808">
                  <c:v>7</c:v>
                </c:pt>
                <c:pt idx="809">
                  <c:v>5</c:v>
                </c:pt>
                <c:pt idx="810">
                  <c:v>7.29</c:v>
                </c:pt>
                <c:pt idx="811">
                  <c:v>4</c:v>
                </c:pt>
                <c:pt idx="812">
                  <c:v>3</c:v>
                </c:pt>
                <c:pt idx="813">
                  <c:v>6</c:v>
                </c:pt>
                <c:pt idx="814">
                  <c:v>5.25</c:v>
                </c:pt>
                <c:pt idx="815">
                  <c:v>5.33</c:v>
                </c:pt>
                <c:pt idx="816">
                  <c:v>7.68</c:v>
                </c:pt>
                <c:pt idx="817">
                  <c:v>8.36</c:v>
                </c:pt>
                <c:pt idx="818">
                  <c:v>6.53</c:v>
                </c:pt>
                <c:pt idx="819">
                  <c:v>7.38</c:v>
                </c:pt>
                <c:pt idx="820">
                  <c:v>7.82</c:v>
                </c:pt>
                <c:pt idx="821">
                  <c:v>6.33</c:v>
                </c:pt>
                <c:pt idx="822">
                  <c:v>7.93</c:v>
                </c:pt>
                <c:pt idx="823">
                  <c:v>7.54</c:v>
                </c:pt>
                <c:pt idx="824">
                  <c:v>7.33</c:v>
                </c:pt>
                <c:pt idx="825">
                  <c:v>6</c:v>
                </c:pt>
                <c:pt idx="826">
                  <c:v>7.2</c:v>
                </c:pt>
                <c:pt idx="827">
                  <c:v>6.52</c:v>
                </c:pt>
                <c:pt idx="828">
                  <c:v>5.82</c:v>
                </c:pt>
                <c:pt idx="829">
                  <c:v>8.1</c:v>
                </c:pt>
                <c:pt idx="830">
                  <c:v>6</c:v>
                </c:pt>
                <c:pt idx="831">
                  <c:v>6.55</c:v>
                </c:pt>
                <c:pt idx="832">
                  <c:v>6.2</c:v>
                </c:pt>
                <c:pt idx="833">
                  <c:v>9</c:v>
                </c:pt>
                <c:pt idx="834">
                  <c:v>6</c:v>
                </c:pt>
                <c:pt idx="835">
                  <c:v>8.75</c:v>
                </c:pt>
                <c:pt idx="836">
                  <c:v>6</c:v>
                </c:pt>
                <c:pt idx="837">
                  <c:v>5.66</c:v>
                </c:pt>
                <c:pt idx="838">
                  <c:v>6.8</c:v>
                </c:pt>
                <c:pt idx="839">
                  <c:v>6.31</c:v>
                </c:pt>
                <c:pt idx="840">
                  <c:v>7.29</c:v>
                </c:pt>
                <c:pt idx="841">
                  <c:v>5.88</c:v>
                </c:pt>
                <c:pt idx="842">
                  <c:v>5</c:v>
                </c:pt>
                <c:pt idx="843">
                  <c:v>9.06</c:v>
                </c:pt>
                <c:pt idx="844">
                  <c:v>6.8</c:v>
                </c:pt>
                <c:pt idx="845">
                  <c:v>8.48</c:v>
                </c:pt>
                <c:pt idx="846">
                  <c:v>8.67</c:v>
                </c:pt>
                <c:pt idx="847">
                  <c:v>6</c:v>
                </c:pt>
                <c:pt idx="848">
                  <c:v>7.5</c:v>
                </c:pt>
                <c:pt idx="849">
                  <c:v>5.33</c:v>
                </c:pt>
                <c:pt idx="850">
                  <c:v>6.78</c:v>
                </c:pt>
                <c:pt idx="851">
                  <c:v>6.42</c:v>
                </c:pt>
                <c:pt idx="852">
                  <c:v>7.52</c:v>
                </c:pt>
                <c:pt idx="853">
                  <c:v>6.4</c:v>
                </c:pt>
                <c:pt idx="854">
                  <c:v>6</c:v>
                </c:pt>
                <c:pt idx="855">
                  <c:v>7.93</c:v>
                </c:pt>
                <c:pt idx="856">
                  <c:v>8.5</c:v>
                </c:pt>
                <c:pt idx="857">
                  <c:v>7.96</c:v>
                </c:pt>
                <c:pt idx="858">
                  <c:v>5.5</c:v>
                </c:pt>
                <c:pt idx="859">
                  <c:v>4.8</c:v>
                </c:pt>
                <c:pt idx="860">
                  <c:v>5.0599999999999996</c:v>
                </c:pt>
                <c:pt idx="861">
                  <c:v>7.6</c:v>
                </c:pt>
                <c:pt idx="862">
                  <c:v>8</c:v>
                </c:pt>
                <c:pt idx="863">
                  <c:v>5.33</c:v>
                </c:pt>
                <c:pt idx="864">
                  <c:v>6.57</c:v>
                </c:pt>
                <c:pt idx="865">
                  <c:v>6.38</c:v>
                </c:pt>
                <c:pt idx="866">
                  <c:v>6.69</c:v>
                </c:pt>
                <c:pt idx="867">
                  <c:v>6.86</c:v>
                </c:pt>
                <c:pt idx="868">
                  <c:v>7.16</c:v>
                </c:pt>
                <c:pt idx="869">
                  <c:v>6</c:v>
                </c:pt>
                <c:pt idx="870">
                  <c:v>6.75</c:v>
                </c:pt>
                <c:pt idx="871">
                  <c:v>7.75</c:v>
                </c:pt>
                <c:pt idx="872">
                  <c:v>6.58</c:v>
                </c:pt>
                <c:pt idx="873">
                  <c:v>5.17</c:v>
                </c:pt>
                <c:pt idx="874">
                  <c:v>6.58</c:v>
                </c:pt>
                <c:pt idx="875">
                  <c:v>6.57</c:v>
                </c:pt>
                <c:pt idx="876">
                  <c:v>6.67</c:v>
                </c:pt>
                <c:pt idx="877">
                  <c:v>7.38</c:v>
                </c:pt>
                <c:pt idx="878">
                  <c:v>7.25</c:v>
                </c:pt>
                <c:pt idx="879">
                  <c:v>6.19</c:v>
                </c:pt>
                <c:pt idx="880">
                  <c:v>4</c:v>
                </c:pt>
                <c:pt idx="881">
                  <c:v>7.2</c:v>
                </c:pt>
                <c:pt idx="882">
                  <c:v>6.2</c:v>
                </c:pt>
                <c:pt idx="883">
                  <c:v>4.67</c:v>
                </c:pt>
                <c:pt idx="884">
                  <c:v>8.5</c:v>
                </c:pt>
                <c:pt idx="885">
                  <c:v>7.33</c:v>
                </c:pt>
                <c:pt idx="886">
                  <c:v>6.5</c:v>
                </c:pt>
                <c:pt idx="887">
                  <c:v>7.2</c:v>
                </c:pt>
                <c:pt idx="888">
                  <c:v>5.75</c:v>
                </c:pt>
                <c:pt idx="889">
                  <c:v>7.08</c:v>
                </c:pt>
                <c:pt idx="890">
                  <c:v>5.68</c:v>
                </c:pt>
                <c:pt idx="891">
                  <c:v>4.33</c:v>
                </c:pt>
                <c:pt idx="892">
                  <c:v>7.36</c:v>
                </c:pt>
                <c:pt idx="893">
                  <c:v>6.14</c:v>
                </c:pt>
                <c:pt idx="894">
                  <c:v>5.9</c:v>
                </c:pt>
                <c:pt idx="895">
                  <c:v>6.75</c:v>
                </c:pt>
                <c:pt idx="896">
                  <c:v>8</c:v>
                </c:pt>
                <c:pt idx="897">
                  <c:v>5.33</c:v>
                </c:pt>
                <c:pt idx="898">
                  <c:v>7.61</c:v>
                </c:pt>
                <c:pt idx="899">
                  <c:v>6</c:v>
                </c:pt>
                <c:pt idx="900">
                  <c:v>6.29</c:v>
                </c:pt>
                <c:pt idx="901">
                  <c:v>7.2</c:v>
                </c:pt>
                <c:pt idx="902">
                  <c:v>7.02</c:v>
                </c:pt>
                <c:pt idx="903">
                  <c:v>6.43</c:v>
                </c:pt>
                <c:pt idx="904">
                  <c:v>8.17</c:v>
                </c:pt>
                <c:pt idx="905">
                  <c:v>7.67</c:v>
                </c:pt>
                <c:pt idx="906">
                  <c:v>6.4</c:v>
                </c:pt>
                <c:pt idx="907">
                  <c:v>6</c:v>
                </c:pt>
                <c:pt idx="908">
                  <c:v>7.5</c:v>
                </c:pt>
                <c:pt idx="909">
                  <c:v>7.14</c:v>
                </c:pt>
                <c:pt idx="910">
                  <c:v>7.5</c:v>
                </c:pt>
                <c:pt idx="911">
                  <c:v>6.15</c:v>
                </c:pt>
                <c:pt idx="912">
                  <c:v>7.25</c:v>
                </c:pt>
                <c:pt idx="913">
                  <c:v>5.67</c:v>
                </c:pt>
                <c:pt idx="914">
                  <c:v>8.59</c:v>
                </c:pt>
                <c:pt idx="915">
                  <c:v>5.33</c:v>
                </c:pt>
                <c:pt idx="916">
                  <c:v>7.71</c:v>
                </c:pt>
                <c:pt idx="917">
                  <c:v>4.5</c:v>
                </c:pt>
                <c:pt idx="918">
                  <c:v>7</c:v>
                </c:pt>
                <c:pt idx="919">
                  <c:v>6.29</c:v>
                </c:pt>
                <c:pt idx="920">
                  <c:v>4</c:v>
                </c:pt>
                <c:pt idx="921">
                  <c:v>5.4</c:v>
                </c:pt>
                <c:pt idx="922">
                  <c:v>6.43</c:v>
                </c:pt>
                <c:pt idx="923">
                  <c:v>6</c:v>
                </c:pt>
                <c:pt idx="924">
                  <c:v>5.6</c:v>
                </c:pt>
                <c:pt idx="925">
                  <c:v>7.06</c:v>
                </c:pt>
                <c:pt idx="926">
                  <c:v>7.75</c:v>
                </c:pt>
                <c:pt idx="927">
                  <c:v>5.33</c:v>
                </c:pt>
                <c:pt idx="928">
                  <c:v>5.34</c:v>
                </c:pt>
                <c:pt idx="929">
                  <c:v>7.31</c:v>
                </c:pt>
                <c:pt idx="930">
                  <c:v>7.07</c:v>
                </c:pt>
                <c:pt idx="931">
                  <c:v>6</c:v>
                </c:pt>
                <c:pt idx="932">
                  <c:v>6</c:v>
                </c:pt>
                <c:pt idx="933">
                  <c:v>6.25</c:v>
                </c:pt>
                <c:pt idx="934">
                  <c:v>7.91</c:v>
                </c:pt>
                <c:pt idx="935">
                  <c:v>4.3499999999999996</c:v>
                </c:pt>
                <c:pt idx="936">
                  <c:v>7.33</c:v>
                </c:pt>
                <c:pt idx="937">
                  <c:v>6</c:v>
                </c:pt>
                <c:pt idx="938">
                  <c:v>6.57</c:v>
                </c:pt>
                <c:pt idx="939">
                  <c:v>6.25</c:v>
                </c:pt>
                <c:pt idx="940">
                  <c:v>7.11</c:v>
                </c:pt>
                <c:pt idx="941">
                  <c:v>6.91</c:v>
                </c:pt>
                <c:pt idx="942">
                  <c:v>6.61</c:v>
                </c:pt>
                <c:pt idx="943">
                  <c:v>6.75</c:v>
                </c:pt>
                <c:pt idx="944">
                  <c:v>5</c:v>
                </c:pt>
                <c:pt idx="945">
                  <c:v>7.3</c:v>
                </c:pt>
                <c:pt idx="946">
                  <c:v>7</c:v>
                </c:pt>
                <c:pt idx="947">
                  <c:v>6.38</c:v>
                </c:pt>
                <c:pt idx="948">
                  <c:v>5.6</c:v>
                </c:pt>
                <c:pt idx="949">
                  <c:v>6.8</c:v>
                </c:pt>
                <c:pt idx="950">
                  <c:v>6.64</c:v>
                </c:pt>
                <c:pt idx="951">
                  <c:v>6</c:v>
                </c:pt>
                <c:pt idx="952">
                  <c:v>5</c:v>
                </c:pt>
                <c:pt idx="953">
                  <c:v>5.5</c:v>
                </c:pt>
                <c:pt idx="954">
                  <c:v>7.06</c:v>
                </c:pt>
                <c:pt idx="955">
                  <c:v>7</c:v>
                </c:pt>
                <c:pt idx="956">
                  <c:v>6.92</c:v>
                </c:pt>
                <c:pt idx="957">
                  <c:v>4</c:v>
                </c:pt>
                <c:pt idx="958">
                  <c:v>4.5</c:v>
                </c:pt>
                <c:pt idx="959">
                  <c:v>6.75</c:v>
                </c:pt>
                <c:pt idx="960">
                  <c:v>7</c:v>
                </c:pt>
                <c:pt idx="961">
                  <c:v>3</c:v>
                </c:pt>
                <c:pt idx="962">
                  <c:v>6</c:v>
                </c:pt>
                <c:pt idx="963">
                  <c:v>7.47</c:v>
                </c:pt>
                <c:pt idx="964">
                  <c:v>5.4</c:v>
                </c:pt>
                <c:pt idx="965">
                  <c:v>5.13</c:v>
                </c:pt>
                <c:pt idx="966">
                  <c:v>7</c:v>
                </c:pt>
                <c:pt idx="967">
                  <c:v>6.2</c:v>
                </c:pt>
                <c:pt idx="968">
                  <c:v>4.9400000000000004</c:v>
                </c:pt>
                <c:pt idx="969">
                  <c:v>6</c:v>
                </c:pt>
                <c:pt idx="970">
                  <c:v>5</c:v>
                </c:pt>
                <c:pt idx="971">
                  <c:v>7.67</c:v>
                </c:pt>
                <c:pt idx="972">
                  <c:v>6.13</c:v>
                </c:pt>
                <c:pt idx="973">
                  <c:v>6.33</c:v>
                </c:pt>
                <c:pt idx="974">
                  <c:v>6.72</c:v>
                </c:pt>
                <c:pt idx="975">
                  <c:v>8.1300000000000008</c:v>
                </c:pt>
                <c:pt idx="976">
                  <c:v>7.53</c:v>
                </c:pt>
                <c:pt idx="977">
                  <c:v>5.97</c:v>
                </c:pt>
                <c:pt idx="978">
                  <c:v>6</c:v>
                </c:pt>
                <c:pt idx="979">
                  <c:v>6.41</c:v>
                </c:pt>
                <c:pt idx="980">
                  <c:v>6.84</c:v>
                </c:pt>
                <c:pt idx="981">
                  <c:v>6.15</c:v>
                </c:pt>
                <c:pt idx="982">
                  <c:v>7.63</c:v>
                </c:pt>
                <c:pt idx="983">
                  <c:v>8.0500000000000007</c:v>
                </c:pt>
                <c:pt idx="984">
                  <c:v>8.3800000000000008</c:v>
                </c:pt>
                <c:pt idx="985">
                  <c:v>7.15</c:v>
                </c:pt>
                <c:pt idx="986">
                  <c:v>8.68</c:v>
                </c:pt>
                <c:pt idx="987">
                  <c:v>6.25</c:v>
                </c:pt>
                <c:pt idx="988">
                  <c:v>5</c:v>
                </c:pt>
                <c:pt idx="989">
                  <c:v>6.75</c:v>
                </c:pt>
                <c:pt idx="990">
                  <c:v>6</c:v>
                </c:pt>
                <c:pt idx="991">
                  <c:v>7.38</c:v>
                </c:pt>
                <c:pt idx="992">
                  <c:v>4.75</c:v>
                </c:pt>
                <c:pt idx="993">
                  <c:v>6.83</c:v>
                </c:pt>
                <c:pt idx="994">
                  <c:v>6.56</c:v>
                </c:pt>
                <c:pt idx="995">
                  <c:v>6.5</c:v>
                </c:pt>
                <c:pt idx="996">
                  <c:v>7</c:v>
                </c:pt>
                <c:pt idx="997">
                  <c:v>6</c:v>
                </c:pt>
                <c:pt idx="998">
                  <c:v>6</c:v>
                </c:pt>
                <c:pt idx="999">
                  <c:v>6.4</c:v>
                </c:pt>
                <c:pt idx="1000">
                  <c:v>7</c:v>
                </c:pt>
                <c:pt idx="1001">
                  <c:v>6.39</c:v>
                </c:pt>
                <c:pt idx="1002">
                  <c:v>6.78</c:v>
                </c:pt>
                <c:pt idx="1003">
                  <c:v>6.5</c:v>
                </c:pt>
                <c:pt idx="1004">
                  <c:v>5</c:v>
                </c:pt>
                <c:pt idx="1005">
                  <c:v>6</c:v>
                </c:pt>
                <c:pt idx="1006">
                  <c:v>7.21</c:v>
                </c:pt>
                <c:pt idx="1007">
                  <c:v>6</c:v>
                </c:pt>
                <c:pt idx="1008">
                  <c:v>6.6</c:v>
                </c:pt>
                <c:pt idx="1009">
                  <c:v>7.33</c:v>
                </c:pt>
                <c:pt idx="1010">
                  <c:v>7</c:v>
                </c:pt>
                <c:pt idx="1011">
                  <c:v>6.17</c:v>
                </c:pt>
                <c:pt idx="1012">
                  <c:v>7</c:v>
                </c:pt>
                <c:pt idx="1013">
                  <c:v>6.67</c:v>
                </c:pt>
                <c:pt idx="1014">
                  <c:v>6.83</c:v>
                </c:pt>
                <c:pt idx="1015">
                  <c:v>7.15</c:v>
                </c:pt>
                <c:pt idx="1016">
                  <c:v>7</c:v>
                </c:pt>
                <c:pt idx="1017">
                  <c:v>6.47</c:v>
                </c:pt>
                <c:pt idx="1018">
                  <c:v>7</c:v>
                </c:pt>
                <c:pt idx="1019">
                  <c:v>7.5</c:v>
                </c:pt>
                <c:pt idx="1020">
                  <c:v>6.25</c:v>
                </c:pt>
                <c:pt idx="1021">
                  <c:v>7.91</c:v>
                </c:pt>
                <c:pt idx="1022">
                  <c:v>4.55</c:v>
                </c:pt>
                <c:pt idx="1023">
                  <c:v>4</c:v>
                </c:pt>
                <c:pt idx="1024">
                  <c:v>5.95</c:v>
                </c:pt>
                <c:pt idx="1025">
                  <c:v>8</c:v>
                </c:pt>
                <c:pt idx="1026">
                  <c:v>6</c:v>
                </c:pt>
                <c:pt idx="1027">
                  <c:v>5</c:v>
                </c:pt>
                <c:pt idx="1028">
                  <c:v>4</c:v>
                </c:pt>
                <c:pt idx="1029">
                  <c:v>8</c:v>
                </c:pt>
                <c:pt idx="1030">
                  <c:v>6.67</c:v>
                </c:pt>
                <c:pt idx="1031">
                  <c:v>6.93</c:v>
                </c:pt>
                <c:pt idx="1032">
                  <c:v>6.5</c:v>
                </c:pt>
                <c:pt idx="1033">
                  <c:v>7.36</c:v>
                </c:pt>
                <c:pt idx="1034">
                  <c:v>6.5</c:v>
                </c:pt>
                <c:pt idx="1035">
                  <c:v>8.2200000000000006</c:v>
                </c:pt>
                <c:pt idx="1036">
                  <c:v>4.33</c:v>
                </c:pt>
                <c:pt idx="1037">
                  <c:v>6.78</c:v>
                </c:pt>
                <c:pt idx="1038">
                  <c:v>6.56</c:v>
                </c:pt>
                <c:pt idx="1039">
                  <c:v>3</c:v>
                </c:pt>
                <c:pt idx="1040">
                  <c:v>5</c:v>
                </c:pt>
                <c:pt idx="1041">
                  <c:v>7.69</c:v>
                </c:pt>
                <c:pt idx="1042">
                  <c:v>4.9400000000000004</c:v>
                </c:pt>
                <c:pt idx="1043">
                  <c:v>6.46</c:v>
                </c:pt>
                <c:pt idx="1044">
                  <c:v>7</c:v>
                </c:pt>
                <c:pt idx="1045">
                  <c:v>6.67</c:v>
                </c:pt>
                <c:pt idx="1046">
                  <c:v>5.25</c:v>
                </c:pt>
                <c:pt idx="1047">
                  <c:v>4.5</c:v>
                </c:pt>
                <c:pt idx="1048">
                  <c:v>8.18</c:v>
                </c:pt>
                <c:pt idx="1049">
                  <c:v>5</c:v>
                </c:pt>
                <c:pt idx="1050">
                  <c:v>6.39</c:v>
                </c:pt>
                <c:pt idx="1051">
                  <c:v>6</c:v>
                </c:pt>
                <c:pt idx="1052">
                  <c:v>6.67</c:v>
                </c:pt>
                <c:pt idx="1053">
                  <c:v>5</c:v>
                </c:pt>
                <c:pt idx="1054">
                  <c:v>7.08</c:v>
                </c:pt>
                <c:pt idx="1055">
                  <c:v>8.14</c:v>
                </c:pt>
                <c:pt idx="1056">
                  <c:v>5</c:v>
                </c:pt>
                <c:pt idx="1057">
                  <c:v>7.18</c:v>
                </c:pt>
                <c:pt idx="1058">
                  <c:v>6</c:v>
                </c:pt>
                <c:pt idx="1059">
                  <c:v>5.5</c:v>
                </c:pt>
                <c:pt idx="1060">
                  <c:v>6.75</c:v>
                </c:pt>
                <c:pt idx="1061">
                  <c:v>5.2</c:v>
                </c:pt>
                <c:pt idx="1062">
                  <c:v>7.33</c:v>
                </c:pt>
                <c:pt idx="1063">
                  <c:v>5.85</c:v>
                </c:pt>
                <c:pt idx="1064">
                  <c:v>5.67</c:v>
                </c:pt>
                <c:pt idx="1065">
                  <c:v>4.5</c:v>
                </c:pt>
                <c:pt idx="1066">
                  <c:v>5.9</c:v>
                </c:pt>
                <c:pt idx="1067">
                  <c:v>6.23</c:v>
                </c:pt>
                <c:pt idx="1068">
                  <c:v>6.88</c:v>
                </c:pt>
                <c:pt idx="1069">
                  <c:v>6</c:v>
                </c:pt>
                <c:pt idx="1070">
                  <c:v>5.89</c:v>
                </c:pt>
                <c:pt idx="1071">
                  <c:v>7.69</c:v>
                </c:pt>
                <c:pt idx="1072">
                  <c:v>6.86</c:v>
                </c:pt>
                <c:pt idx="1073">
                  <c:v>5.5</c:v>
                </c:pt>
                <c:pt idx="1074">
                  <c:v>6.92</c:v>
                </c:pt>
                <c:pt idx="1075">
                  <c:v>5</c:v>
                </c:pt>
                <c:pt idx="1076">
                  <c:v>5</c:v>
                </c:pt>
                <c:pt idx="1077">
                  <c:v>5.92</c:v>
                </c:pt>
                <c:pt idx="1078">
                  <c:v>6.8</c:v>
                </c:pt>
                <c:pt idx="1079">
                  <c:v>7.97</c:v>
                </c:pt>
                <c:pt idx="1080">
                  <c:v>6.95</c:v>
                </c:pt>
                <c:pt idx="1081">
                  <c:v>5</c:v>
                </c:pt>
                <c:pt idx="1082">
                  <c:v>4.5</c:v>
                </c:pt>
                <c:pt idx="1083">
                  <c:v>8</c:v>
                </c:pt>
                <c:pt idx="1084">
                  <c:v>6</c:v>
                </c:pt>
                <c:pt idx="1085">
                  <c:v>7.34</c:v>
                </c:pt>
                <c:pt idx="1086">
                  <c:v>6.83</c:v>
                </c:pt>
                <c:pt idx="1087">
                  <c:v>5.2</c:v>
                </c:pt>
                <c:pt idx="1088">
                  <c:v>7.23</c:v>
                </c:pt>
                <c:pt idx="1089">
                  <c:v>7</c:v>
                </c:pt>
                <c:pt idx="1090">
                  <c:v>6</c:v>
                </c:pt>
                <c:pt idx="1091">
                  <c:v>5.34</c:v>
                </c:pt>
                <c:pt idx="1092">
                  <c:v>8.1999999999999993</c:v>
                </c:pt>
                <c:pt idx="1093">
                  <c:v>5.6</c:v>
                </c:pt>
                <c:pt idx="1094">
                  <c:v>6.3</c:v>
                </c:pt>
                <c:pt idx="1095">
                  <c:v>6.58</c:v>
                </c:pt>
                <c:pt idx="1096">
                  <c:v>7.67</c:v>
                </c:pt>
                <c:pt idx="1097">
                  <c:v>6.83</c:v>
                </c:pt>
                <c:pt idx="1098">
                  <c:v>6.2</c:v>
                </c:pt>
                <c:pt idx="1099">
                  <c:v>5.66</c:v>
                </c:pt>
                <c:pt idx="1100">
                  <c:v>6.8</c:v>
                </c:pt>
                <c:pt idx="1101">
                  <c:v>8.67</c:v>
                </c:pt>
                <c:pt idx="1102">
                  <c:v>6.82</c:v>
                </c:pt>
                <c:pt idx="1103">
                  <c:v>8.5500000000000007</c:v>
                </c:pt>
                <c:pt idx="1104">
                  <c:v>3.5</c:v>
                </c:pt>
                <c:pt idx="1105">
                  <c:v>4</c:v>
                </c:pt>
                <c:pt idx="1106">
                  <c:v>7.67</c:v>
                </c:pt>
                <c:pt idx="1107">
                  <c:v>6</c:v>
                </c:pt>
                <c:pt idx="1108">
                  <c:v>6</c:v>
                </c:pt>
                <c:pt idx="1109">
                  <c:v>5</c:v>
                </c:pt>
                <c:pt idx="1110">
                  <c:v>5.57</c:v>
                </c:pt>
                <c:pt idx="1111">
                  <c:v>7.14</c:v>
                </c:pt>
                <c:pt idx="1112">
                  <c:v>6.03</c:v>
                </c:pt>
                <c:pt idx="1113">
                  <c:v>5.5</c:v>
                </c:pt>
                <c:pt idx="1114">
                  <c:v>6.4</c:v>
                </c:pt>
                <c:pt idx="1115">
                  <c:v>4.8</c:v>
                </c:pt>
                <c:pt idx="1116">
                  <c:v>5</c:v>
                </c:pt>
                <c:pt idx="1117">
                  <c:v>5</c:v>
                </c:pt>
                <c:pt idx="1118">
                  <c:v>5.2</c:v>
                </c:pt>
                <c:pt idx="1119">
                  <c:v>7.06</c:v>
                </c:pt>
                <c:pt idx="1120">
                  <c:v>5.5</c:v>
                </c:pt>
                <c:pt idx="1121">
                  <c:v>4.8</c:v>
                </c:pt>
                <c:pt idx="1122">
                  <c:v>6</c:v>
                </c:pt>
                <c:pt idx="1123">
                  <c:v>6.5</c:v>
                </c:pt>
                <c:pt idx="1124">
                  <c:v>7</c:v>
                </c:pt>
                <c:pt idx="1125">
                  <c:v>5.8</c:v>
                </c:pt>
                <c:pt idx="1126">
                  <c:v>6</c:v>
                </c:pt>
                <c:pt idx="1127">
                  <c:v>5.75</c:v>
                </c:pt>
                <c:pt idx="1128">
                  <c:v>5.97</c:v>
                </c:pt>
                <c:pt idx="1129">
                  <c:v>6</c:v>
                </c:pt>
                <c:pt idx="1130">
                  <c:v>6.16</c:v>
                </c:pt>
                <c:pt idx="1131">
                  <c:v>8.1</c:v>
                </c:pt>
                <c:pt idx="1132">
                  <c:v>6</c:v>
                </c:pt>
                <c:pt idx="1133">
                  <c:v>5.88</c:v>
                </c:pt>
                <c:pt idx="1134">
                  <c:v>7.54</c:v>
                </c:pt>
                <c:pt idx="1135">
                  <c:v>6</c:v>
                </c:pt>
                <c:pt idx="1136">
                  <c:v>5</c:v>
                </c:pt>
                <c:pt idx="1137">
                  <c:v>6</c:v>
                </c:pt>
                <c:pt idx="1138">
                  <c:v>6</c:v>
                </c:pt>
                <c:pt idx="1139">
                  <c:v>5</c:v>
                </c:pt>
                <c:pt idx="1140">
                  <c:v>7.67</c:v>
                </c:pt>
                <c:pt idx="1141">
                  <c:v>5.0999999999999996</c:v>
                </c:pt>
                <c:pt idx="1142">
                  <c:v>7.17</c:v>
                </c:pt>
                <c:pt idx="1143">
                  <c:v>6.79</c:v>
                </c:pt>
                <c:pt idx="1144">
                  <c:v>6.33</c:v>
                </c:pt>
                <c:pt idx="1145">
                  <c:v>5.75</c:v>
                </c:pt>
                <c:pt idx="1146">
                  <c:v>6.58</c:v>
                </c:pt>
                <c:pt idx="1147">
                  <c:v>6.75</c:v>
                </c:pt>
                <c:pt idx="1148">
                  <c:v>7.83</c:v>
                </c:pt>
                <c:pt idx="1149">
                  <c:v>6.65</c:v>
                </c:pt>
                <c:pt idx="1150">
                  <c:v>5</c:v>
                </c:pt>
                <c:pt idx="1151">
                  <c:v>7.4</c:v>
                </c:pt>
                <c:pt idx="1152">
                  <c:v>5</c:v>
                </c:pt>
                <c:pt idx="1153">
                  <c:v>7</c:v>
                </c:pt>
                <c:pt idx="1154">
                  <c:v>6.5</c:v>
                </c:pt>
                <c:pt idx="1155">
                  <c:v>6</c:v>
                </c:pt>
                <c:pt idx="1156">
                  <c:v>6.4</c:v>
                </c:pt>
                <c:pt idx="1157">
                  <c:v>7.29</c:v>
                </c:pt>
                <c:pt idx="1158">
                  <c:v>3.67</c:v>
                </c:pt>
                <c:pt idx="1159">
                  <c:v>7.33</c:v>
                </c:pt>
                <c:pt idx="1160">
                  <c:v>7</c:v>
                </c:pt>
                <c:pt idx="1161">
                  <c:v>5</c:v>
                </c:pt>
                <c:pt idx="1162">
                  <c:v>5.45</c:v>
                </c:pt>
                <c:pt idx="1163">
                  <c:v>6.67</c:v>
                </c:pt>
                <c:pt idx="1164">
                  <c:v>5</c:v>
                </c:pt>
                <c:pt idx="1165">
                  <c:v>6.86</c:v>
                </c:pt>
                <c:pt idx="1166">
                  <c:v>6</c:v>
                </c:pt>
                <c:pt idx="1167">
                  <c:v>5.67</c:v>
                </c:pt>
                <c:pt idx="1168">
                  <c:v>8</c:v>
                </c:pt>
                <c:pt idx="1169">
                  <c:v>6.46</c:v>
                </c:pt>
                <c:pt idx="1170">
                  <c:v>7</c:v>
                </c:pt>
                <c:pt idx="1171">
                  <c:v>6</c:v>
                </c:pt>
                <c:pt idx="1172">
                  <c:v>3.5</c:v>
                </c:pt>
                <c:pt idx="1173">
                  <c:v>4</c:v>
                </c:pt>
                <c:pt idx="1174">
                  <c:v>6</c:v>
                </c:pt>
                <c:pt idx="1175">
                  <c:v>5.67</c:v>
                </c:pt>
                <c:pt idx="1176">
                  <c:v>5</c:v>
                </c:pt>
                <c:pt idx="1177">
                  <c:v>6.32</c:v>
                </c:pt>
                <c:pt idx="1178">
                  <c:v>5.92</c:v>
                </c:pt>
                <c:pt idx="1179">
                  <c:v>4</c:v>
                </c:pt>
                <c:pt idx="1180">
                  <c:v>3.75</c:v>
                </c:pt>
                <c:pt idx="1181">
                  <c:v>6.57</c:v>
                </c:pt>
                <c:pt idx="1182">
                  <c:v>7.04</c:v>
                </c:pt>
                <c:pt idx="1183">
                  <c:v>6.85</c:v>
                </c:pt>
                <c:pt idx="1184">
                  <c:v>6.53</c:v>
                </c:pt>
                <c:pt idx="1185">
                  <c:v>5</c:v>
                </c:pt>
                <c:pt idx="1186">
                  <c:v>6.5</c:v>
                </c:pt>
                <c:pt idx="1187">
                  <c:v>6.92</c:v>
                </c:pt>
                <c:pt idx="1188">
                  <c:v>6.61</c:v>
                </c:pt>
                <c:pt idx="1189">
                  <c:v>4.83</c:v>
                </c:pt>
                <c:pt idx="1190">
                  <c:v>7.25</c:v>
                </c:pt>
                <c:pt idx="1191">
                  <c:v>5.33</c:v>
                </c:pt>
                <c:pt idx="1192">
                  <c:v>4</c:v>
                </c:pt>
                <c:pt idx="1193">
                  <c:v>4.67</c:v>
                </c:pt>
                <c:pt idx="1194">
                  <c:v>7.2</c:v>
                </c:pt>
                <c:pt idx="1195">
                  <c:v>6.25</c:v>
                </c:pt>
                <c:pt idx="1196">
                  <c:v>7.25</c:v>
                </c:pt>
                <c:pt idx="1197">
                  <c:v>7.33</c:v>
                </c:pt>
                <c:pt idx="1198">
                  <c:v>7.28</c:v>
                </c:pt>
                <c:pt idx="1199">
                  <c:v>4.67</c:v>
                </c:pt>
                <c:pt idx="1200">
                  <c:v>6.07</c:v>
                </c:pt>
                <c:pt idx="1201">
                  <c:v>6.89</c:v>
                </c:pt>
                <c:pt idx="1202">
                  <c:v>4.5</c:v>
                </c:pt>
                <c:pt idx="1203">
                  <c:v>8.6300000000000008</c:v>
                </c:pt>
                <c:pt idx="1204">
                  <c:v>7.96</c:v>
                </c:pt>
                <c:pt idx="1205">
                  <c:v>5.81</c:v>
                </c:pt>
                <c:pt idx="1206">
                  <c:v>6</c:v>
                </c:pt>
                <c:pt idx="1207">
                  <c:v>7.09</c:v>
                </c:pt>
                <c:pt idx="1208">
                  <c:v>6.09</c:v>
                </c:pt>
                <c:pt idx="1209">
                  <c:v>5</c:v>
                </c:pt>
                <c:pt idx="1210">
                  <c:v>6.2</c:v>
                </c:pt>
                <c:pt idx="1211">
                  <c:v>7</c:v>
                </c:pt>
                <c:pt idx="1212">
                  <c:v>6.43</c:v>
                </c:pt>
                <c:pt idx="1213">
                  <c:v>7.2</c:v>
                </c:pt>
                <c:pt idx="1214">
                  <c:v>7.56</c:v>
                </c:pt>
                <c:pt idx="1215">
                  <c:v>5.63</c:v>
                </c:pt>
                <c:pt idx="1216">
                  <c:v>6.15</c:v>
                </c:pt>
                <c:pt idx="1217">
                  <c:v>2</c:v>
                </c:pt>
                <c:pt idx="1218">
                  <c:v>5.4</c:v>
                </c:pt>
                <c:pt idx="1219">
                  <c:v>6.38</c:v>
                </c:pt>
                <c:pt idx="1220">
                  <c:v>6.78</c:v>
                </c:pt>
                <c:pt idx="1221">
                  <c:v>7.46</c:v>
                </c:pt>
                <c:pt idx="1222">
                  <c:v>5.5</c:v>
                </c:pt>
                <c:pt idx="1223">
                  <c:v>6</c:v>
                </c:pt>
                <c:pt idx="1224">
                  <c:v>6.63</c:v>
                </c:pt>
                <c:pt idx="1225">
                  <c:v>6.89</c:v>
                </c:pt>
                <c:pt idx="1226">
                  <c:v>7.1</c:v>
                </c:pt>
                <c:pt idx="1227">
                  <c:v>5.5</c:v>
                </c:pt>
                <c:pt idx="1228">
                  <c:v>7.55</c:v>
                </c:pt>
                <c:pt idx="1229">
                  <c:v>7.4</c:v>
                </c:pt>
                <c:pt idx="1230">
                  <c:v>6.28</c:v>
                </c:pt>
                <c:pt idx="1231">
                  <c:v>5</c:v>
                </c:pt>
                <c:pt idx="1232">
                  <c:v>7.35</c:v>
                </c:pt>
                <c:pt idx="1233">
                  <c:v>5</c:v>
                </c:pt>
                <c:pt idx="1234">
                  <c:v>6.67</c:v>
                </c:pt>
                <c:pt idx="1235">
                  <c:v>7.29</c:v>
                </c:pt>
                <c:pt idx="1236">
                  <c:v>6.05</c:v>
                </c:pt>
                <c:pt idx="1237">
                  <c:v>7.5</c:v>
                </c:pt>
                <c:pt idx="1238">
                  <c:v>6.97</c:v>
                </c:pt>
                <c:pt idx="1239">
                  <c:v>7.38</c:v>
                </c:pt>
                <c:pt idx="1240">
                  <c:v>6.25</c:v>
                </c:pt>
                <c:pt idx="1241">
                  <c:v>6.59</c:v>
                </c:pt>
                <c:pt idx="1242">
                  <c:v>6.05</c:v>
                </c:pt>
                <c:pt idx="1243">
                  <c:v>5.67</c:v>
                </c:pt>
                <c:pt idx="1244">
                  <c:v>7</c:v>
                </c:pt>
                <c:pt idx="1245">
                  <c:v>7.08</c:v>
                </c:pt>
                <c:pt idx="1246">
                  <c:v>6.58</c:v>
                </c:pt>
                <c:pt idx="1247">
                  <c:v>6</c:v>
                </c:pt>
                <c:pt idx="1248">
                  <c:v>5</c:v>
                </c:pt>
                <c:pt idx="1249">
                  <c:v>5.79</c:v>
                </c:pt>
                <c:pt idx="1250">
                  <c:v>5</c:v>
                </c:pt>
                <c:pt idx="1251">
                  <c:v>4.13</c:v>
                </c:pt>
                <c:pt idx="1252">
                  <c:v>5</c:v>
                </c:pt>
                <c:pt idx="1253">
                  <c:v>6.2</c:v>
                </c:pt>
                <c:pt idx="1254">
                  <c:v>7.19</c:v>
                </c:pt>
                <c:pt idx="1255">
                  <c:v>6.97</c:v>
                </c:pt>
                <c:pt idx="1256">
                  <c:v>6</c:v>
                </c:pt>
                <c:pt idx="1257">
                  <c:v>6.67</c:v>
                </c:pt>
                <c:pt idx="1258">
                  <c:v>8</c:v>
                </c:pt>
                <c:pt idx="1259">
                  <c:v>7.18</c:v>
                </c:pt>
                <c:pt idx="1260">
                  <c:v>5</c:v>
                </c:pt>
                <c:pt idx="1261">
                  <c:v>7</c:v>
                </c:pt>
                <c:pt idx="1262">
                  <c:v>7.18</c:v>
                </c:pt>
                <c:pt idx="1263">
                  <c:v>6.68</c:v>
                </c:pt>
                <c:pt idx="1264">
                  <c:v>6.45</c:v>
                </c:pt>
                <c:pt idx="1265">
                  <c:v>7.22</c:v>
                </c:pt>
                <c:pt idx="1266">
                  <c:v>6.36</c:v>
                </c:pt>
                <c:pt idx="1267">
                  <c:v>6.13</c:v>
                </c:pt>
                <c:pt idx="1268">
                  <c:v>7.48</c:v>
                </c:pt>
                <c:pt idx="1269">
                  <c:v>8.33</c:v>
                </c:pt>
                <c:pt idx="1270">
                  <c:v>6.32</c:v>
                </c:pt>
                <c:pt idx="1271">
                  <c:v>8.25</c:v>
                </c:pt>
                <c:pt idx="1272">
                  <c:v>7.96</c:v>
                </c:pt>
                <c:pt idx="1273">
                  <c:v>7</c:v>
                </c:pt>
                <c:pt idx="1274">
                  <c:v>8</c:v>
                </c:pt>
                <c:pt idx="1275">
                  <c:v>7</c:v>
                </c:pt>
                <c:pt idx="1276">
                  <c:v>6.57</c:v>
                </c:pt>
                <c:pt idx="1277">
                  <c:v>7</c:v>
                </c:pt>
                <c:pt idx="1278">
                  <c:v>5.5</c:v>
                </c:pt>
                <c:pt idx="1279">
                  <c:v>7</c:v>
                </c:pt>
                <c:pt idx="1280">
                  <c:v>6.67</c:v>
                </c:pt>
                <c:pt idx="1281">
                  <c:v>5</c:v>
                </c:pt>
                <c:pt idx="1282">
                  <c:v>5.38</c:v>
                </c:pt>
                <c:pt idx="1283">
                  <c:v>5.1100000000000003</c:v>
                </c:pt>
                <c:pt idx="1284">
                  <c:v>6.67</c:v>
                </c:pt>
                <c:pt idx="1285">
                  <c:v>5</c:v>
                </c:pt>
                <c:pt idx="1286">
                  <c:v>8.86</c:v>
                </c:pt>
                <c:pt idx="1287">
                  <c:v>4.75</c:v>
                </c:pt>
                <c:pt idx="1288">
                  <c:v>6</c:v>
                </c:pt>
                <c:pt idx="1289">
                  <c:v>5</c:v>
                </c:pt>
                <c:pt idx="1290">
                  <c:v>3</c:v>
                </c:pt>
                <c:pt idx="1291">
                  <c:v>5.81</c:v>
                </c:pt>
                <c:pt idx="1292">
                  <c:v>6.2</c:v>
                </c:pt>
                <c:pt idx="1293">
                  <c:v>5.71</c:v>
                </c:pt>
                <c:pt idx="1294">
                  <c:v>6.54</c:v>
                </c:pt>
                <c:pt idx="1295">
                  <c:v>7.2</c:v>
                </c:pt>
                <c:pt idx="1296">
                  <c:v>7.13</c:v>
                </c:pt>
                <c:pt idx="1297">
                  <c:v>7.65</c:v>
                </c:pt>
                <c:pt idx="1298">
                  <c:v>4</c:v>
                </c:pt>
                <c:pt idx="1299">
                  <c:v>5.4</c:v>
                </c:pt>
                <c:pt idx="1300">
                  <c:v>6.72</c:v>
                </c:pt>
                <c:pt idx="1301">
                  <c:v>6.5</c:v>
                </c:pt>
                <c:pt idx="1302">
                  <c:v>5.5</c:v>
                </c:pt>
                <c:pt idx="1303">
                  <c:v>7.29</c:v>
                </c:pt>
                <c:pt idx="1304">
                  <c:v>6.81</c:v>
                </c:pt>
                <c:pt idx="1305">
                  <c:v>5</c:v>
                </c:pt>
                <c:pt idx="1306">
                  <c:v>7.81</c:v>
                </c:pt>
                <c:pt idx="1307">
                  <c:v>5.68</c:v>
                </c:pt>
                <c:pt idx="1308">
                  <c:v>7.66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CAF-40B4-BC99-737657A3EB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81082488"/>
        <c:axId val="481082816"/>
      </c:scatterChart>
      <c:valAx>
        <c:axId val="481082488"/>
        <c:scaling>
          <c:orientation val="minMax"/>
          <c:max val="10"/>
          <c:min val="7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81082816"/>
        <c:crosses val="autoZero"/>
        <c:crossBetween val="midCat"/>
      </c:valAx>
      <c:valAx>
        <c:axId val="481082816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810824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 별 </a:t>
            </a:r>
            <a:r>
              <a:rPr 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</a:t>
            </a: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인당 </a:t>
            </a:r>
            <a:r>
              <a:rPr 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GDP</a:t>
            </a: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와 전문가 평점</a:t>
            </a:r>
            <a:endParaRPr lang="en-US" b="0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KoPubWorld돋움체_Pro Medium" panose="00000600000000000000" pitchFamily="50" charset="-127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Sheet4!$C$1</c:f>
              <c:strCache>
                <c:ptCount val="1"/>
                <c:pt idx="0">
                  <c:v>Wave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Sheet4!$B$2:$B$40</c:f>
              <c:numCache>
                <c:formatCode>General</c:formatCode>
                <c:ptCount val="39"/>
                <c:pt idx="0">
                  <c:v>20006</c:v>
                </c:pt>
                <c:pt idx="1">
                  <c:v>53354</c:v>
                </c:pt>
                <c:pt idx="2">
                  <c:v>78105</c:v>
                </c:pt>
                <c:pt idx="3">
                  <c:v>42036</c:v>
                </c:pt>
                <c:pt idx="4">
                  <c:v>26514</c:v>
                </c:pt>
                <c:pt idx="5">
                  <c:v>61899</c:v>
                </c:pt>
                <c:pt idx="6">
                  <c:v>47389</c:v>
                </c:pt>
                <c:pt idx="7">
                  <c:v>47389</c:v>
                </c:pt>
                <c:pt idx="8">
                  <c:v>11287</c:v>
                </c:pt>
                <c:pt idx="9">
                  <c:v>7752</c:v>
                </c:pt>
                <c:pt idx="10">
                  <c:v>11086</c:v>
                </c:pt>
                <c:pt idx="11">
                  <c:v>9572</c:v>
                </c:pt>
                <c:pt idx="12">
                  <c:v>65717</c:v>
                </c:pt>
                <c:pt idx="13">
                  <c:v>46052</c:v>
                </c:pt>
                <c:pt idx="14">
                  <c:v>8486</c:v>
                </c:pt>
                <c:pt idx="15">
                  <c:v>54296</c:v>
                </c:pt>
                <c:pt idx="16">
                  <c:v>83451</c:v>
                </c:pt>
                <c:pt idx="17">
                  <c:v>29889</c:v>
                </c:pt>
                <c:pt idx="18">
                  <c:v>9654</c:v>
                </c:pt>
                <c:pt idx="19">
                  <c:v>72659</c:v>
                </c:pt>
                <c:pt idx="20">
                  <c:v>61392</c:v>
                </c:pt>
                <c:pt idx="21">
                  <c:v>41291</c:v>
                </c:pt>
                <c:pt idx="22">
                  <c:v>53431</c:v>
                </c:pt>
                <c:pt idx="23">
                  <c:v>49795</c:v>
                </c:pt>
                <c:pt idx="24">
                  <c:v>0</c:v>
                </c:pt>
                <c:pt idx="25">
                  <c:v>46318</c:v>
                </c:pt>
                <c:pt idx="26">
                  <c:v>33334</c:v>
                </c:pt>
                <c:pt idx="27">
                  <c:v>2081</c:v>
                </c:pt>
                <c:pt idx="28">
                  <c:v>4012</c:v>
                </c:pt>
                <c:pt idx="29">
                  <c:v>41491</c:v>
                </c:pt>
                <c:pt idx="30">
                  <c:v>9979</c:v>
                </c:pt>
                <c:pt idx="31">
                  <c:v>22023</c:v>
                </c:pt>
                <c:pt idx="32">
                  <c:v>45937</c:v>
                </c:pt>
                <c:pt idx="33">
                  <c:v>7520</c:v>
                </c:pt>
                <c:pt idx="34">
                  <c:v>14941</c:v>
                </c:pt>
                <c:pt idx="35">
                  <c:v>42500</c:v>
                </c:pt>
                <c:pt idx="36">
                  <c:v>48472</c:v>
                </c:pt>
                <c:pt idx="37">
                  <c:v>32115</c:v>
                </c:pt>
                <c:pt idx="38">
                  <c:v>51766</c:v>
                </c:pt>
              </c:numCache>
            </c:numRef>
          </c:xVal>
          <c:yVal>
            <c:numRef>
              <c:f>Sheet4!$C$2:$C$40</c:f>
              <c:numCache>
                <c:formatCode>General</c:formatCode>
                <c:ptCount val="39"/>
                <c:pt idx="0">
                  <c:v>6</c:v>
                </c:pt>
                <c:pt idx="1">
                  <c:v>7</c:v>
                </c:pt>
                <c:pt idx="2">
                  <c:v>7</c:v>
                </c:pt>
                <c:pt idx="3">
                  <c:v>7.2519999999999998</c:v>
                </c:pt>
                <c:pt idx="4">
                  <c:v>5.808076923076924</c:v>
                </c:pt>
                <c:pt idx="5">
                  <c:v>7.45</c:v>
                </c:pt>
                <c:pt idx="6">
                  <c:v>6.9293333333333331</c:v>
                </c:pt>
                <c:pt idx="7">
                  <c:v>7.5</c:v>
                </c:pt>
                <c:pt idx="8">
                  <c:v>5.8875000000000002</c:v>
                </c:pt>
                <c:pt idx="9">
                  <c:v>7.33</c:v>
                </c:pt>
                <c:pt idx="10">
                  <c:v>5</c:v>
                </c:pt>
                <c:pt idx="11">
                  <c:v>8.8000000000000007</c:v>
                </c:pt>
                <c:pt idx="12">
                  <c:v>6.9654674515235468</c:v>
                </c:pt>
                <c:pt idx="13">
                  <c:v>8.0521428571428579</c:v>
                </c:pt>
                <c:pt idx="14">
                  <c:v>7.3627272727272732</c:v>
                </c:pt>
                <c:pt idx="15">
                  <c:v>7.8154838709677419</c:v>
                </c:pt>
                <c:pt idx="16">
                  <c:v>7.9971428571428573</c:v>
                </c:pt>
                <c:pt idx="17">
                  <c:v>7.0239130434782613</c:v>
                </c:pt>
                <c:pt idx="18">
                  <c:v>6.8125</c:v>
                </c:pt>
                <c:pt idx="19">
                  <c:v>6.830000000000001</c:v>
                </c:pt>
                <c:pt idx="20">
                  <c:v>7.0865714285714274</c:v>
                </c:pt>
                <c:pt idx="21">
                  <c:v>6.9534511434511428</c:v>
                </c:pt>
                <c:pt idx="22">
                  <c:v>7.1923809523809519</c:v>
                </c:pt>
                <c:pt idx="23">
                  <c:v>8.25</c:v>
                </c:pt>
                <c:pt idx="24">
                  <c:v>8.07</c:v>
                </c:pt>
                <c:pt idx="25">
                  <c:v>7.5</c:v>
                </c:pt>
                <c:pt idx="26">
                  <c:v>7.2388461538461542</c:v>
                </c:pt>
                <c:pt idx="27">
                  <c:v>6.6335294117647052</c:v>
                </c:pt>
                <c:pt idx="28">
                  <c:v>7.29</c:v>
                </c:pt>
                <c:pt idx="29">
                  <c:v>6.8215514018691579</c:v>
                </c:pt>
                <c:pt idx="30">
                  <c:v>6.1096363636363629</c:v>
                </c:pt>
                <c:pt idx="31">
                  <c:v>5.6855555555555561</c:v>
                </c:pt>
                <c:pt idx="32">
                  <c:v>7.3258333333333336</c:v>
                </c:pt>
                <c:pt idx="33">
                  <c:v>5.875</c:v>
                </c:pt>
                <c:pt idx="34">
                  <c:v>7.169999999999999</c:v>
                </c:pt>
                <c:pt idx="35">
                  <c:v>7.210804020100503</c:v>
                </c:pt>
                <c:pt idx="36">
                  <c:v>6</c:v>
                </c:pt>
                <c:pt idx="37">
                  <c:v>6.5379782196969716</c:v>
                </c:pt>
                <c:pt idx="38">
                  <c:v>6.8223684210526319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607-41CF-AF9E-8E72B4938E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8257480"/>
        <c:axId val="698258464"/>
      </c:scatterChart>
      <c:valAx>
        <c:axId val="6982574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endParaRPr lang="en-US"/>
          </a:p>
        </c:txPr>
        <c:crossAx val="698258464"/>
        <c:crosses val="autoZero"/>
        <c:crossBetween val="midCat"/>
      </c:valAx>
      <c:valAx>
        <c:axId val="69825846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endParaRPr lang="en-US"/>
          </a:p>
        </c:txPr>
        <c:crossAx val="6982574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  <a:cs typeface="KoPubWorld돋움체_Pro Medium" panose="00000600000000000000" pitchFamily="50" charset="-127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r>
              <a:rPr lang="ko-KR" alt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 별 </a:t>
            </a:r>
            <a:r>
              <a:rPr lang="en-US" alt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</a:t>
            </a:r>
            <a:r>
              <a:rPr lang="ko-KR" alt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인당 </a:t>
            </a:r>
            <a:r>
              <a:rPr lang="en-US" alt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GDP</a:t>
            </a:r>
            <a:r>
              <a:rPr lang="ko-KR" alt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와 전문가 평점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Sheet5!$C$1</c:f>
              <c:strCache>
                <c:ptCount val="1"/>
                <c:pt idx="0">
                  <c:v>일반인Wave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Sheet5!$B$2:$B$40</c:f>
              <c:numCache>
                <c:formatCode>General</c:formatCode>
                <c:ptCount val="39"/>
                <c:pt idx="0">
                  <c:v>20006</c:v>
                </c:pt>
                <c:pt idx="1">
                  <c:v>53354</c:v>
                </c:pt>
                <c:pt idx="2">
                  <c:v>78105</c:v>
                </c:pt>
                <c:pt idx="3">
                  <c:v>42036</c:v>
                </c:pt>
                <c:pt idx="4">
                  <c:v>26514</c:v>
                </c:pt>
                <c:pt idx="5">
                  <c:v>61899</c:v>
                </c:pt>
                <c:pt idx="6">
                  <c:v>47389</c:v>
                </c:pt>
                <c:pt idx="7">
                  <c:v>47389</c:v>
                </c:pt>
                <c:pt idx="8">
                  <c:v>11287</c:v>
                </c:pt>
                <c:pt idx="9">
                  <c:v>7752</c:v>
                </c:pt>
                <c:pt idx="10">
                  <c:v>11086</c:v>
                </c:pt>
                <c:pt idx="11">
                  <c:v>9572</c:v>
                </c:pt>
                <c:pt idx="12">
                  <c:v>65717</c:v>
                </c:pt>
                <c:pt idx="13">
                  <c:v>46052</c:v>
                </c:pt>
                <c:pt idx="14">
                  <c:v>8486</c:v>
                </c:pt>
                <c:pt idx="15">
                  <c:v>54296</c:v>
                </c:pt>
                <c:pt idx="16">
                  <c:v>83451</c:v>
                </c:pt>
                <c:pt idx="17">
                  <c:v>29889</c:v>
                </c:pt>
                <c:pt idx="18">
                  <c:v>9654</c:v>
                </c:pt>
                <c:pt idx="19">
                  <c:v>72659</c:v>
                </c:pt>
                <c:pt idx="20">
                  <c:v>61392</c:v>
                </c:pt>
                <c:pt idx="21">
                  <c:v>41291</c:v>
                </c:pt>
                <c:pt idx="22">
                  <c:v>53431</c:v>
                </c:pt>
                <c:pt idx="23">
                  <c:v>49795</c:v>
                </c:pt>
                <c:pt idx="24">
                  <c:v>0</c:v>
                </c:pt>
                <c:pt idx="25">
                  <c:v>46318</c:v>
                </c:pt>
                <c:pt idx="26">
                  <c:v>33334</c:v>
                </c:pt>
                <c:pt idx="27">
                  <c:v>2081</c:v>
                </c:pt>
                <c:pt idx="28">
                  <c:v>4012</c:v>
                </c:pt>
                <c:pt idx="29">
                  <c:v>41491</c:v>
                </c:pt>
                <c:pt idx="30">
                  <c:v>9979</c:v>
                </c:pt>
                <c:pt idx="31">
                  <c:v>22023</c:v>
                </c:pt>
                <c:pt idx="32">
                  <c:v>45937</c:v>
                </c:pt>
                <c:pt idx="33">
                  <c:v>7520</c:v>
                </c:pt>
                <c:pt idx="34">
                  <c:v>14941</c:v>
                </c:pt>
                <c:pt idx="35">
                  <c:v>42500</c:v>
                </c:pt>
                <c:pt idx="36">
                  <c:v>48472</c:v>
                </c:pt>
                <c:pt idx="37">
                  <c:v>32115</c:v>
                </c:pt>
                <c:pt idx="38">
                  <c:v>51766</c:v>
                </c:pt>
              </c:numCache>
            </c:numRef>
          </c:xVal>
          <c:yVal>
            <c:numRef>
              <c:f>Sheet5!$C$2:$C$40</c:f>
              <c:numCache>
                <c:formatCode>General</c:formatCode>
                <c:ptCount val="39"/>
                <c:pt idx="0">
                  <c:v>8.75</c:v>
                </c:pt>
                <c:pt idx="1">
                  <c:v>8.84</c:v>
                </c:pt>
                <c:pt idx="2">
                  <c:v>9.32</c:v>
                </c:pt>
                <c:pt idx="3">
                  <c:v>8.7319996767763826</c:v>
                </c:pt>
                <c:pt idx="4">
                  <c:v>9.1247229366378306</c:v>
                </c:pt>
                <c:pt idx="5">
                  <c:v>8.9452842983828909</c:v>
                </c:pt>
                <c:pt idx="6">
                  <c:v>8.5721608759124077</c:v>
                </c:pt>
                <c:pt idx="7">
                  <c:v>9.0500000000000007</c:v>
                </c:pt>
                <c:pt idx="8">
                  <c:v>9.2498183646905705</c:v>
                </c:pt>
                <c:pt idx="9">
                  <c:v>9.59</c:v>
                </c:pt>
                <c:pt idx="10">
                  <c:v>8.18</c:v>
                </c:pt>
                <c:pt idx="11">
                  <c:v>9.0399999999999991</c:v>
                </c:pt>
                <c:pt idx="12">
                  <c:v>8.8195950471233964</c:v>
                </c:pt>
                <c:pt idx="13">
                  <c:v>8.4989361702127653</c:v>
                </c:pt>
                <c:pt idx="14">
                  <c:v>8.8879581795817959</c:v>
                </c:pt>
                <c:pt idx="15">
                  <c:v>8.8058648076244257</c:v>
                </c:pt>
                <c:pt idx="16">
                  <c:v>8.6317279411764698</c:v>
                </c:pt>
                <c:pt idx="17">
                  <c:v>8.6187813738441204</c:v>
                </c:pt>
                <c:pt idx="18">
                  <c:v>8.5708513053348465</c:v>
                </c:pt>
                <c:pt idx="19">
                  <c:v>8.3000000000000007</c:v>
                </c:pt>
                <c:pt idx="20">
                  <c:v>9.0338168692540268</c:v>
                </c:pt>
                <c:pt idx="21">
                  <c:v>8.6242270950168862</c:v>
                </c:pt>
                <c:pt idx="22">
                  <c:v>8.7681300309597532</c:v>
                </c:pt>
                <c:pt idx="23">
                  <c:v>8.8699999999999992</c:v>
                </c:pt>
                <c:pt idx="24">
                  <c:v>8.9700000000000006</c:v>
                </c:pt>
                <c:pt idx="25">
                  <c:v>9.0500000000000007</c:v>
                </c:pt>
                <c:pt idx="26">
                  <c:v>9.21217008207039</c:v>
                </c:pt>
                <c:pt idx="27">
                  <c:v>9.2355113696907676</c:v>
                </c:pt>
                <c:pt idx="28">
                  <c:v>8.6999999999999993</c:v>
                </c:pt>
                <c:pt idx="29">
                  <c:v>8.8388139882369359</c:v>
                </c:pt>
                <c:pt idx="30">
                  <c:v>8.7007127627170284</c:v>
                </c:pt>
                <c:pt idx="31">
                  <c:v>8.5856137931034482</c:v>
                </c:pt>
                <c:pt idx="32">
                  <c:v>8.6697849976110852</c:v>
                </c:pt>
                <c:pt idx="33">
                  <c:v>8.4375583482944325</c:v>
                </c:pt>
                <c:pt idx="34">
                  <c:v>8.26</c:v>
                </c:pt>
                <c:pt idx="35">
                  <c:v>8.9975500231991639</c:v>
                </c:pt>
                <c:pt idx="36">
                  <c:v>8.2899999999999991</c:v>
                </c:pt>
                <c:pt idx="37">
                  <c:v>8.7439298857909566</c:v>
                </c:pt>
                <c:pt idx="38">
                  <c:v>9.0117501832172966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8BC-4A7F-A00B-7D5558D377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9007776"/>
        <c:axId val="479009744"/>
      </c:scatterChart>
      <c:valAx>
        <c:axId val="4790077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79009744"/>
        <c:crosses val="autoZero"/>
        <c:crossBetween val="midCat"/>
      </c:valAx>
      <c:valAx>
        <c:axId val="479009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790077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 별 </a:t>
            </a:r>
            <a:r>
              <a:rPr 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</a:t>
            </a: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인당 </a:t>
            </a:r>
            <a:r>
              <a:rPr 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GDP</a:t>
            </a: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와 전문가 평점</a:t>
            </a:r>
            <a:endParaRPr lang="en-US" b="0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KoPubWorld돋움체_Pro Medium" panose="00000600000000000000" pitchFamily="50" charset="-127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Sheet4!$C$1</c:f>
              <c:strCache>
                <c:ptCount val="1"/>
                <c:pt idx="0">
                  <c:v>Wave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Sheet4!$B$2:$B$40</c:f>
              <c:numCache>
                <c:formatCode>General</c:formatCode>
                <c:ptCount val="39"/>
                <c:pt idx="0">
                  <c:v>20006</c:v>
                </c:pt>
                <c:pt idx="1">
                  <c:v>53354</c:v>
                </c:pt>
                <c:pt idx="2">
                  <c:v>78105</c:v>
                </c:pt>
                <c:pt idx="3">
                  <c:v>42036</c:v>
                </c:pt>
                <c:pt idx="4">
                  <c:v>26514</c:v>
                </c:pt>
                <c:pt idx="5">
                  <c:v>61899</c:v>
                </c:pt>
                <c:pt idx="6">
                  <c:v>47389</c:v>
                </c:pt>
                <c:pt idx="7">
                  <c:v>47389</c:v>
                </c:pt>
                <c:pt idx="8">
                  <c:v>11287</c:v>
                </c:pt>
                <c:pt idx="9">
                  <c:v>7752</c:v>
                </c:pt>
                <c:pt idx="10">
                  <c:v>11086</c:v>
                </c:pt>
                <c:pt idx="11">
                  <c:v>9572</c:v>
                </c:pt>
                <c:pt idx="12">
                  <c:v>65717</c:v>
                </c:pt>
                <c:pt idx="13">
                  <c:v>46052</c:v>
                </c:pt>
                <c:pt idx="14">
                  <c:v>8486</c:v>
                </c:pt>
                <c:pt idx="15">
                  <c:v>54296</c:v>
                </c:pt>
                <c:pt idx="16">
                  <c:v>83451</c:v>
                </c:pt>
                <c:pt idx="17">
                  <c:v>29889</c:v>
                </c:pt>
                <c:pt idx="18">
                  <c:v>9654</c:v>
                </c:pt>
                <c:pt idx="19">
                  <c:v>72659</c:v>
                </c:pt>
                <c:pt idx="20">
                  <c:v>61392</c:v>
                </c:pt>
                <c:pt idx="21">
                  <c:v>41291</c:v>
                </c:pt>
                <c:pt idx="22">
                  <c:v>53431</c:v>
                </c:pt>
                <c:pt idx="23">
                  <c:v>49795</c:v>
                </c:pt>
                <c:pt idx="24">
                  <c:v>0</c:v>
                </c:pt>
                <c:pt idx="25">
                  <c:v>46318</c:v>
                </c:pt>
                <c:pt idx="26">
                  <c:v>33334</c:v>
                </c:pt>
                <c:pt idx="27">
                  <c:v>2081</c:v>
                </c:pt>
                <c:pt idx="28">
                  <c:v>4012</c:v>
                </c:pt>
                <c:pt idx="29">
                  <c:v>41491</c:v>
                </c:pt>
                <c:pt idx="30">
                  <c:v>9979</c:v>
                </c:pt>
                <c:pt idx="31">
                  <c:v>22023</c:v>
                </c:pt>
                <c:pt idx="32">
                  <c:v>45937</c:v>
                </c:pt>
                <c:pt idx="33">
                  <c:v>7520</c:v>
                </c:pt>
                <c:pt idx="34">
                  <c:v>14941</c:v>
                </c:pt>
                <c:pt idx="35">
                  <c:v>42500</c:v>
                </c:pt>
                <c:pt idx="36">
                  <c:v>48472</c:v>
                </c:pt>
                <c:pt idx="37">
                  <c:v>32115</c:v>
                </c:pt>
                <c:pt idx="38">
                  <c:v>51766</c:v>
                </c:pt>
              </c:numCache>
            </c:numRef>
          </c:xVal>
          <c:yVal>
            <c:numRef>
              <c:f>Sheet4!$C$2:$C$40</c:f>
              <c:numCache>
                <c:formatCode>General</c:formatCode>
                <c:ptCount val="39"/>
                <c:pt idx="0">
                  <c:v>6</c:v>
                </c:pt>
                <c:pt idx="1">
                  <c:v>7</c:v>
                </c:pt>
                <c:pt idx="2">
                  <c:v>7</c:v>
                </c:pt>
                <c:pt idx="3">
                  <c:v>7.2519999999999998</c:v>
                </c:pt>
                <c:pt idx="4">
                  <c:v>5.808076923076924</c:v>
                </c:pt>
                <c:pt idx="5">
                  <c:v>7.45</c:v>
                </c:pt>
                <c:pt idx="6">
                  <c:v>6.9293333333333331</c:v>
                </c:pt>
                <c:pt idx="7">
                  <c:v>7.5</c:v>
                </c:pt>
                <c:pt idx="8">
                  <c:v>5.8875000000000002</c:v>
                </c:pt>
                <c:pt idx="9">
                  <c:v>7.33</c:v>
                </c:pt>
                <c:pt idx="10">
                  <c:v>5</c:v>
                </c:pt>
                <c:pt idx="11">
                  <c:v>8.8000000000000007</c:v>
                </c:pt>
                <c:pt idx="12">
                  <c:v>6.9654674515235468</c:v>
                </c:pt>
                <c:pt idx="13">
                  <c:v>8.0521428571428579</c:v>
                </c:pt>
                <c:pt idx="14">
                  <c:v>7.3627272727272732</c:v>
                </c:pt>
                <c:pt idx="15">
                  <c:v>7.8154838709677419</c:v>
                </c:pt>
                <c:pt idx="16">
                  <c:v>7.9971428571428573</c:v>
                </c:pt>
                <c:pt idx="17">
                  <c:v>7.0239130434782613</c:v>
                </c:pt>
                <c:pt idx="18">
                  <c:v>6.8125</c:v>
                </c:pt>
                <c:pt idx="19">
                  <c:v>6.830000000000001</c:v>
                </c:pt>
                <c:pt idx="20">
                  <c:v>7.0865714285714274</c:v>
                </c:pt>
                <c:pt idx="21">
                  <c:v>6.9534511434511428</c:v>
                </c:pt>
                <c:pt idx="22">
                  <c:v>7.1923809523809519</c:v>
                </c:pt>
                <c:pt idx="23">
                  <c:v>8.25</c:v>
                </c:pt>
                <c:pt idx="24">
                  <c:v>8.07</c:v>
                </c:pt>
                <c:pt idx="25">
                  <c:v>7.5</c:v>
                </c:pt>
                <c:pt idx="26">
                  <c:v>7.2388461538461542</c:v>
                </c:pt>
                <c:pt idx="27">
                  <c:v>6.6335294117647052</c:v>
                </c:pt>
                <c:pt idx="28">
                  <c:v>7.29</c:v>
                </c:pt>
                <c:pt idx="29">
                  <c:v>6.8215514018691579</c:v>
                </c:pt>
                <c:pt idx="30">
                  <c:v>6.1096363636363629</c:v>
                </c:pt>
                <c:pt idx="31">
                  <c:v>5.6855555555555561</c:v>
                </c:pt>
                <c:pt idx="32">
                  <c:v>7.3258333333333336</c:v>
                </c:pt>
                <c:pt idx="33">
                  <c:v>5.875</c:v>
                </c:pt>
                <c:pt idx="34">
                  <c:v>7.169999999999999</c:v>
                </c:pt>
                <c:pt idx="35">
                  <c:v>7.210804020100503</c:v>
                </c:pt>
                <c:pt idx="36">
                  <c:v>6</c:v>
                </c:pt>
                <c:pt idx="37">
                  <c:v>6.5379782196969716</c:v>
                </c:pt>
                <c:pt idx="38">
                  <c:v>6.8223684210526319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607-41CF-AF9E-8E72B4938E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8257480"/>
        <c:axId val="698258464"/>
      </c:scatterChart>
      <c:valAx>
        <c:axId val="6982574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endParaRPr lang="en-US"/>
          </a:p>
        </c:txPr>
        <c:crossAx val="698258464"/>
        <c:crosses val="autoZero"/>
        <c:crossBetween val="midCat"/>
      </c:valAx>
      <c:valAx>
        <c:axId val="69825846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endParaRPr lang="en-US"/>
          </a:p>
        </c:txPr>
        <c:crossAx val="6982574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  <a:cs typeface="KoPubWorld돋움체_Pro Medium" panose="00000600000000000000" pitchFamily="50" charset="-127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일반인</a:t>
            </a:r>
            <a:r>
              <a:rPr 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Wave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Sheet5!$C$1</c:f>
              <c:strCache>
                <c:ptCount val="1"/>
                <c:pt idx="0">
                  <c:v>일반인Wave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Sheet5!$B$2:$B$40</c:f>
              <c:numCache>
                <c:formatCode>General</c:formatCode>
                <c:ptCount val="39"/>
                <c:pt idx="0">
                  <c:v>20006</c:v>
                </c:pt>
                <c:pt idx="1">
                  <c:v>53354</c:v>
                </c:pt>
                <c:pt idx="2">
                  <c:v>78105</c:v>
                </c:pt>
                <c:pt idx="3">
                  <c:v>42036</c:v>
                </c:pt>
                <c:pt idx="4">
                  <c:v>26514</c:v>
                </c:pt>
                <c:pt idx="5">
                  <c:v>61899</c:v>
                </c:pt>
                <c:pt idx="6">
                  <c:v>47389</c:v>
                </c:pt>
                <c:pt idx="7">
                  <c:v>47389</c:v>
                </c:pt>
                <c:pt idx="8">
                  <c:v>11287</c:v>
                </c:pt>
                <c:pt idx="9">
                  <c:v>7752</c:v>
                </c:pt>
                <c:pt idx="10">
                  <c:v>11086</c:v>
                </c:pt>
                <c:pt idx="11">
                  <c:v>9572</c:v>
                </c:pt>
                <c:pt idx="12">
                  <c:v>65717</c:v>
                </c:pt>
                <c:pt idx="13">
                  <c:v>46052</c:v>
                </c:pt>
                <c:pt idx="14">
                  <c:v>8486</c:v>
                </c:pt>
                <c:pt idx="15">
                  <c:v>54296</c:v>
                </c:pt>
                <c:pt idx="16">
                  <c:v>83451</c:v>
                </c:pt>
                <c:pt idx="17">
                  <c:v>29889</c:v>
                </c:pt>
                <c:pt idx="18">
                  <c:v>9654</c:v>
                </c:pt>
                <c:pt idx="19">
                  <c:v>72659</c:v>
                </c:pt>
                <c:pt idx="20">
                  <c:v>61392</c:v>
                </c:pt>
                <c:pt idx="21">
                  <c:v>41291</c:v>
                </c:pt>
                <c:pt idx="22">
                  <c:v>53431</c:v>
                </c:pt>
                <c:pt idx="23">
                  <c:v>49795</c:v>
                </c:pt>
                <c:pt idx="24">
                  <c:v>0</c:v>
                </c:pt>
                <c:pt idx="25">
                  <c:v>46318</c:v>
                </c:pt>
                <c:pt idx="26">
                  <c:v>33334</c:v>
                </c:pt>
                <c:pt idx="27">
                  <c:v>2081</c:v>
                </c:pt>
                <c:pt idx="28">
                  <c:v>4012</c:v>
                </c:pt>
                <c:pt idx="29">
                  <c:v>41491</c:v>
                </c:pt>
                <c:pt idx="30">
                  <c:v>9979</c:v>
                </c:pt>
                <c:pt idx="31">
                  <c:v>22023</c:v>
                </c:pt>
                <c:pt idx="32">
                  <c:v>45937</c:v>
                </c:pt>
                <c:pt idx="33">
                  <c:v>7520</c:v>
                </c:pt>
                <c:pt idx="34">
                  <c:v>14941</c:v>
                </c:pt>
                <c:pt idx="35">
                  <c:v>42500</c:v>
                </c:pt>
                <c:pt idx="36">
                  <c:v>48472</c:v>
                </c:pt>
                <c:pt idx="37">
                  <c:v>32115</c:v>
                </c:pt>
                <c:pt idx="38">
                  <c:v>51766</c:v>
                </c:pt>
              </c:numCache>
            </c:numRef>
          </c:xVal>
          <c:yVal>
            <c:numRef>
              <c:f>Sheet5!$C$2:$C$40</c:f>
              <c:numCache>
                <c:formatCode>General</c:formatCode>
                <c:ptCount val="39"/>
                <c:pt idx="0">
                  <c:v>8.75</c:v>
                </c:pt>
                <c:pt idx="1">
                  <c:v>8.84</c:v>
                </c:pt>
                <c:pt idx="2">
                  <c:v>9.32</c:v>
                </c:pt>
                <c:pt idx="3">
                  <c:v>8.7319996767763826</c:v>
                </c:pt>
                <c:pt idx="4">
                  <c:v>9.1247229366378306</c:v>
                </c:pt>
                <c:pt idx="5">
                  <c:v>8.9452842983828909</c:v>
                </c:pt>
                <c:pt idx="6">
                  <c:v>8.5721608759124077</c:v>
                </c:pt>
                <c:pt idx="7">
                  <c:v>9.0500000000000007</c:v>
                </c:pt>
                <c:pt idx="8">
                  <c:v>9.2498183646905705</c:v>
                </c:pt>
                <c:pt idx="9">
                  <c:v>9.59</c:v>
                </c:pt>
                <c:pt idx="10">
                  <c:v>8.18</c:v>
                </c:pt>
                <c:pt idx="11">
                  <c:v>9.0399999999999991</c:v>
                </c:pt>
                <c:pt idx="12">
                  <c:v>8.8195950471233964</c:v>
                </c:pt>
                <c:pt idx="13">
                  <c:v>8.4989361702127653</c:v>
                </c:pt>
                <c:pt idx="14">
                  <c:v>8.8879581795817959</c:v>
                </c:pt>
                <c:pt idx="15">
                  <c:v>8.8058648076244257</c:v>
                </c:pt>
                <c:pt idx="16">
                  <c:v>8.6317279411764698</c:v>
                </c:pt>
                <c:pt idx="17">
                  <c:v>8.6187813738441204</c:v>
                </c:pt>
                <c:pt idx="18">
                  <c:v>8.5708513053348465</c:v>
                </c:pt>
                <c:pt idx="19">
                  <c:v>8.3000000000000007</c:v>
                </c:pt>
                <c:pt idx="20">
                  <c:v>9.0338168692540268</c:v>
                </c:pt>
                <c:pt idx="21">
                  <c:v>8.6242270950168862</c:v>
                </c:pt>
                <c:pt idx="22">
                  <c:v>8.7681300309597532</c:v>
                </c:pt>
                <c:pt idx="23">
                  <c:v>8.8699999999999992</c:v>
                </c:pt>
                <c:pt idx="24">
                  <c:v>8.9700000000000006</c:v>
                </c:pt>
                <c:pt idx="25">
                  <c:v>9.0500000000000007</c:v>
                </c:pt>
                <c:pt idx="26">
                  <c:v>9.21217008207039</c:v>
                </c:pt>
                <c:pt idx="27">
                  <c:v>9.2355113696907676</c:v>
                </c:pt>
                <c:pt idx="28">
                  <c:v>8.6999999999999993</c:v>
                </c:pt>
                <c:pt idx="29">
                  <c:v>8.8388139882369359</c:v>
                </c:pt>
                <c:pt idx="30">
                  <c:v>8.7007127627170284</c:v>
                </c:pt>
                <c:pt idx="31">
                  <c:v>8.5856137931034482</c:v>
                </c:pt>
                <c:pt idx="32">
                  <c:v>8.6697849976110852</c:v>
                </c:pt>
                <c:pt idx="33">
                  <c:v>8.4375583482944325</c:v>
                </c:pt>
                <c:pt idx="34">
                  <c:v>8.26</c:v>
                </c:pt>
                <c:pt idx="35">
                  <c:v>8.9975500231991639</c:v>
                </c:pt>
                <c:pt idx="36">
                  <c:v>8.2899999999999991</c:v>
                </c:pt>
                <c:pt idx="37">
                  <c:v>8.7439298857909566</c:v>
                </c:pt>
                <c:pt idx="38">
                  <c:v>9.0117501832172966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8BC-4A7F-A00B-7D5558D377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9007776"/>
        <c:axId val="479009744"/>
      </c:scatterChart>
      <c:valAx>
        <c:axId val="4790077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79009744"/>
        <c:crosses val="autoZero"/>
        <c:crossBetween val="midCat"/>
      </c:valAx>
      <c:valAx>
        <c:axId val="479009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790077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2.jpeg>
</file>

<file path=ppt/media/image3.jpg>
</file>

<file path=ppt/media/image4.png>
</file>

<file path=ppt/media/image5.jpe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5E57D6-B0C5-4D9E-A85D-4ADB555481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09921-66D6-44DE-9CAE-8B9DA47AE8F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52BE1-F993-46AF-87BE-E55A175ED78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985741F-5448-4347-965C-8492DB7309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CD805D2-0AAE-4F91-9F77-87B704DB4F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A5FBD-C3E7-4509-A442-A21AF6A27B8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BCAC74-DBA7-427C-B509-9DAABCFBFD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EA1C1-D540-439A-A260-4724ACB5919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매일 누적 영화 데이터 랭크 업데이트되는 페이지로</a:t>
            </a:r>
            <a:endParaRPr lang="en-US" altLang="ko-KR" dirty="0"/>
          </a:p>
          <a:p>
            <a:r>
              <a:rPr lang="en-US" altLang="ko-KR" dirty="0"/>
              <a:t>50</a:t>
            </a:r>
            <a:r>
              <a:rPr lang="ko-KR" altLang="en-US" dirty="0"/>
              <a:t>개씩 </a:t>
            </a:r>
            <a:r>
              <a:rPr lang="en-US" altLang="ko-KR" dirty="0"/>
              <a:t>40 </a:t>
            </a:r>
            <a:r>
              <a:rPr lang="ko-KR" altLang="en-US" dirty="0"/>
              <a:t>페이지</a:t>
            </a:r>
            <a:r>
              <a:rPr lang="en-US" altLang="ko-KR" dirty="0"/>
              <a:t>, </a:t>
            </a:r>
            <a:r>
              <a:rPr lang="ko-KR" altLang="en-US" dirty="0"/>
              <a:t>총 </a:t>
            </a:r>
            <a:r>
              <a:rPr lang="en-US" altLang="ko-KR" dirty="0"/>
              <a:t>2</a:t>
            </a:r>
            <a:r>
              <a:rPr lang="ko-KR" altLang="en-US" dirty="0"/>
              <a:t>천개 영화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3A226-E706-40B0-AC9C-F26B649425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12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매일 누적 영화 데이터 랭크 업데이트되는 페이지로</a:t>
            </a:r>
            <a:endParaRPr lang="en-US" altLang="ko-KR" dirty="0"/>
          </a:p>
          <a:p>
            <a:r>
              <a:rPr lang="en-US" altLang="ko-KR" dirty="0"/>
              <a:t>50</a:t>
            </a:r>
            <a:r>
              <a:rPr lang="ko-KR" altLang="en-US" dirty="0"/>
              <a:t>개씩 </a:t>
            </a:r>
            <a:r>
              <a:rPr lang="en-US" altLang="ko-KR" dirty="0"/>
              <a:t>40 </a:t>
            </a:r>
            <a:r>
              <a:rPr lang="ko-KR" altLang="en-US" dirty="0"/>
              <a:t>페이지</a:t>
            </a:r>
            <a:r>
              <a:rPr lang="en-US" altLang="ko-KR" dirty="0"/>
              <a:t>, </a:t>
            </a:r>
            <a:r>
              <a:rPr lang="ko-KR" altLang="en-US" dirty="0"/>
              <a:t>총 </a:t>
            </a:r>
            <a:r>
              <a:rPr lang="en-US" altLang="ko-KR" dirty="0"/>
              <a:t>2</a:t>
            </a:r>
            <a:r>
              <a:rPr lang="ko-KR" altLang="en-US" dirty="0"/>
              <a:t>천개 영화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3A226-E706-40B0-AC9C-F26B649425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25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ko-KR" altLang="en-US" dirty="0"/>
              <a:t>천개 중 필수 데이터가 누락된 영화 제외</a:t>
            </a:r>
            <a:endParaRPr lang="en-US" altLang="ko-KR" dirty="0"/>
          </a:p>
          <a:p>
            <a:r>
              <a:rPr lang="en-US" dirty="0"/>
              <a:t>1309</a:t>
            </a:r>
            <a:r>
              <a:rPr lang="ko-KR" altLang="en-US" dirty="0"/>
              <a:t>개 데이터 활용 분석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3A226-E706-40B0-AC9C-F26B649425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2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ko-KR" altLang="en-US" dirty="0"/>
              <a:t>천개 중 필수 데이터가 누락된 영화 제외</a:t>
            </a:r>
            <a:endParaRPr lang="en-US" altLang="ko-KR" dirty="0"/>
          </a:p>
          <a:p>
            <a:r>
              <a:rPr lang="en-US" dirty="0"/>
              <a:t>1309</a:t>
            </a:r>
            <a:r>
              <a:rPr lang="ko-KR" altLang="en-US" dirty="0"/>
              <a:t>개 데이터 활용 분석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3A226-E706-40B0-AC9C-F26B649425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51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서로 관계 없음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EA1C1-D540-439A-A260-4724ACB591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3728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Regression Statistics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Multiple R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0.262392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 Square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0.06885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Adjusted R Square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0.043684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Standard Error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0.760964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Observations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39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EA1C1-D540-439A-A260-4724ACB5919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73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상관 계수</a:t>
            </a:r>
            <a:endParaRPr lang="en-US" altLang="ko-KR" dirty="0"/>
          </a:p>
          <a:p>
            <a:r>
              <a:rPr lang="en-US" dirty="0"/>
              <a:t>0.0 ~ 0.1: </a:t>
            </a:r>
            <a:r>
              <a:rPr lang="ko-KR" altLang="en-US" dirty="0"/>
              <a:t>거의 관계 없음</a:t>
            </a:r>
            <a:endParaRPr lang="en-US" altLang="ko-KR" dirty="0"/>
          </a:p>
          <a:p>
            <a:r>
              <a:rPr lang="en-US" dirty="0"/>
              <a:t>0.1 ~ 0.2: </a:t>
            </a:r>
            <a:r>
              <a:rPr lang="ko-KR" altLang="en-US" dirty="0"/>
              <a:t>약한 양의 상관 관계</a:t>
            </a:r>
            <a:endParaRPr lang="en-US" altLang="ko-KR" dirty="0"/>
          </a:p>
          <a:p>
            <a:r>
              <a:rPr lang="en-US" dirty="0"/>
              <a:t>0.2 ~ 0.4: </a:t>
            </a:r>
            <a:r>
              <a:rPr lang="ko-KR" altLang="en-US" dirty="0"/>
              <a:t>보통의 양의 상관 관계</a:t>
            </a:r>
            <a:endParaRPr lang="en-US" altLang="ko-KR" dirty="0"/>
          </a:p>
          <a:p>
            <a:r>
              <a:rPr lang="en-US" dirty="0"/>
              <a:t>0.4 ~ 0.6: </a:t>
            </a:r>
            <a:r>
              <a:rPr lang="ko-KR" altLang="en-US" dirty="0"/>
              <a:t>비교적 강한 양의 상관 관계</a:t>
            </a:r>
            <a:endParaRPr lang="en-US" altLang="ko-KR" dirty="0"/>
          </a:p>
          <a:p>
            <a:r>
              <a:rPr lang="en-US" dirty="0"/>
              <a:t>0.6 ~ 0.8: </a:t>
            </a:r>
            <a:r>
              <a:rPr lang="ko-KR" altLang="en-US" dirty="0"/>
              <a:t>강한 양의 상관 관계</a:t>
            </a:r>
            <a:endParaRPr lang="en-US" altLang="ko-KR" dirty="0"/>
          </a:p>
          <a:p>
            <a:r>
              <a:rPr lang="en-US" dirty="0"/>
              <a:t>0.8 ~ 1.0: </a:t>
            </a:r>
            <a:r>
              <a:rPr lang="ko-KR" altLang="en-US" dirty="0"/>
              <a:t>매우 강한 양의 상관 관계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EA1C1-D540-439A-A260-4724ACB5919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768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전문가 개인이 국가 소득 수준에 영향을 받는 것인지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소득 수준에 따라 영화 제작의 퀄리티가 달라지는 것인지</a:t>
            </a:r>
            <a:r>
              <a:rPr lang="en-US" altLang="ko-K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EA1C1-D540-439A-A260-4724ACB5919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780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2266B-8B47-4460-A21A-3A04361ABE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BEFDE99-2749-4F9F-8155-0DE950F78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6DC53-AF13-4731-B29A-3EC640D2F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40CBEB-01C4-478F-915E-45780BA07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EEE685-6A64-443A-8D72-E2909D9F0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21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4E9D1A-A956-47A6-A745-F6BC270BD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2921EC-A71E-4A39-A9F2-821460783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A127CE-D8B0-46CB-91C1-D32549618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963CAA-8F0F-412E-892F-C937A3EA3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B2DAAC-B51E-48AA-95EB-2F690F7E1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05970C-D773-4080-8877-EAA642F8C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33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1EEEE-08BB-442F-B006-C33A01CAD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5E6093D-7247-4CB9-99F1-84702C6923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9F4615-3F66-41E0-8124-3588F805D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C9CB2F-728D-4F1A-B8EC-A94628008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CF7190-0B1A-49A6-A51C-7E61A9116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484869-F8E1-4CF0-906E-7D5866994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38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DDA115-9AEC-45D2-84AB-E5A91632D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430E22-9264-4B15-90B3-65F18F33A3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0C3DC8-4004-47CC-B825-26925AA9C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A4BBD2-EF1C-40F7-AB59-801040F13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BBAB7A-588C-4542-92B2-30BDF57FE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243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A7EF171-F7E4-4E07-A359-042937D15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9D2762-5B1E-4C13-A03A-313EA44E5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5D6296-9250-4C12-8687-51ACD2373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6C757C-2611-4774-B8D7-46C360190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C8D720-FC0D-4D3E-8B16-241010F2E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782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EDAD7-62B6-4517-8240-70FCF0A0A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7A2164-2A18-4BCB-9267-07727BD27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EA990A-7851-4D61-91BD-F7A223CE3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05FA55-C26D-4438-B147-AABEBC155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33FDFA-F277-4495-8D6D-BE4B662CC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97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F98A13-671B-40E3-98F8-A6CDCA9C4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201EE6-4F2F-4CF7-9D42-38A39F47D6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143036-7FC2-4E36-AF0A-BA3C9F6C6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2CFFDD-AC14-485D-84C3-052AE60D6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E85475-517C-43E8-B3F1-15573B15D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097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65E0F-DD22-4876-9D2F-8A0D62A00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6833BD-32BE-4D06-A23C-17B62F74D2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01376C-0679-4302-A379-E7BC4CC5A2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B2FC96-9FE3-46AC-9864-C3C3D1DF4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18F0D8-41EB-4663-AC05-0BAF3C6A4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CA3B96-A571-47A3-BFA2-EB1CD6A45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261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506AFB-94EC-48FD-B72F-E36E13967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07494E-B61D-4D10-9429-3AA0177C9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D8FC43-BF07-4A6F-BDFD-885A11AC3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4941231-8144-4338-B5E1-78F3CF3DF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ED28429-9C35-4257-B824-353933ABE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001EEA9-1098-4FD3-B43D-8CA9FC7A0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A39844-55F9-49BF-B187-11E913847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9F41257-9A24-4693-959D-58F3469D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632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7A15D-71FE-4B5C-876B-517F7B3ED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1930AF4-934F-4E3C-83EE-42679A555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40328CF-17C2-453B-B660-69CF91A8F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CF8F28-64DE-466C-8A41-E7007A9A3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062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5337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1DEB75BD-50F6-4575-8F74-D00C3D03C7D0}"/>
              </a:ext>
            </a:extLst>
          </p:cNvPr>
          <p:cNvSpPr/>
          <p:nvPr userDrawn="1"/>
        </p:nvSpPr>
        <p:spPr>
          <a:xfrm rot="18312146">
            <a:off x="10066334" y="1755002"/>
            <a:ext cx="864489" cy="4745926"/>
          </a:xfrm>
          <a:custGeom>
            <a:avLst/>
            <a:gdLst>
              <a:gd name="connsiteX0" fmla="*/ 377241 w 864489"/>
              <a:gd name="connsiteY0" fmla="*/ 0 h 4745926"/>
              <a:gd name="connsiteX1" fmla="*/ 864489 w 864489"/>
              <a:gd name="connsiteY1" fmla="*/ 4136041 h 4745926"/>
              <a:gd name="connsiteX2" fmla="*/ 0 w 864489"/>
              <a:gd name="connsiteY2" fmla="*/ 4745926 h 4745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4489" h="4745926">
                <a:moveTo>
                  <a:pt x="377241" y="0"/>
                </a:moveTo>
                <a:lnTo>
                  <a:pt x="864489" y="4136041"/>
                </a:lnTo>
                <a:lnTo>
                  <a:pt x="0" y="4745926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5AB1DE1E-593D-46E9-844C-0B50A954C1E1}"/>
              </a:ext>
            </a:extLst>
          </p:cNvPr>
          <p:cNvSpPr/>
          <p:nvPr userDrawn="1"/>
        </p:nvSpPr>
        <p:spPr>
          <a:xfrm rot="16200000">
            <a:off x="10164201" y="836841"/>
            <a:ext cx="351582" cy="3704022"/>
          </a:xfrm>
          <a:prstGeom prst="triangle">
            <a:avLst>
              <a:gd name="adj" fmla="val 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A8623755-BD70-4ADA-8C14-E1ACCD3B0F88}"/>
              </a:ext>
            </a:extLst>
          </p:cNvPr>
          <p:cNvSpPr/>
          <p:nvPr userDrawn="1"/>
        </p:nvSpPr>
        <p:spPr>
          <a:xfrm rot="5400000">
            <a:off x="3009589" y="-521466"/>
            <a:ext cx="2654407" cy="8673589"/>
          </a:xfrm>
          <a:prstGeom prst="triangle">
            <a:avLst>
              <a:gd name="adj" fmla="val 12907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D5C7ABDF-E36F-4145-B384-AEA44DDEAE4A}"/>
              </a:ext>
            </a:extLst>
          </p:cNvPr>
          <p:cNvSpPr/>
          <p:nvPr userDrawn="1"/>
        </p:nvSpPr>
        <p:spPr>
          <a:xfrm rot="10800000">
            <a:off x="6831419" y="0"/>
            <a:ext cx="4778648" cy="2936147"/>
          </a:xfrm>
          <a:prstGeom prst="triangle">
            <a:avLst>
              <a:gd name="adj" fmla="val 63663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8AFA2853-2AF6-4FBB-B845-BC006BEEE57B}"/>
              </a:ext>
            </a:extLst>
          </p:cNvPr>
          <p:cNvSpPr/>
          <p:nvPr userDrawn="1"/>
        </p:nvSpPr>
        <p:spPr>
          <a:xfrm>
            <a:off x="3531765" y="2750538"/>
            <a:ext cx="6996418" cy="4107462"/>
          </a:xfrm>
          <a:prstGeom prst="triangle">
            <a:avLst>
              <a:gd name="adj" fmla="val 7246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608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3EE2737D-A6E4-4E10-85A1-F213AB9478A2}"/>
              </a:ext>
            </a:extLst>
          </p:cNvPr>
          <p:cNvSpPr/>
          <p:nvPr userDrawn="1"/>
        </p:nvSpPr>
        <p:spPr>
          <a:xfrm rot="6726017">
            <a:off x="235766" y="-384986"/>
            <a:ext cx="869608" cy="2073686"/>
          </a:xfrm>
          <a:prstGeom prst="triangle">
            <a:avLst>
              <a:gd name="adj" fmla="val 60204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4BD1ABAD-E6B4-4E52-B7A6-C68C74D7066B}"/>
              </a:ext>
            </a:extLst>
          </p:cNvPr>
          <p:cNvSpPr/>
          <p:nvPr userDrawn="1"/>
        </p:nvSpPr>
        <p:spPr>
          <a:xfrm rot="17329576">
            <a:off x="3906111" y="-804288"/>
            <a:ext cx="5164176" cy="12018956"/>
          </a:xfrm>
          <a:prstGeom prst="triangle">
            <a:avLst>
              <a:gd name="adj" fmla="val 94709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8243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B5C30E3-7C5F-4F75-9C7B-163F11B5D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C9A577-A3FB-41DE-BAE1-6ADA4BCED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39ACD7-6B19-44DD-8437-3F34517B5F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defRPr>
            </a:lvl1pPr>
          </a:lstStyle>
          <a:p>
            <a:fld id="{02880D63-71D9-4688-AC78-D1D2B088964A}" type="datetimeFigureOut">
              <a:rPr lang="ko-KR" altLang="en-US" smtClean="0"/>
              <a:pPr/>
              <a:t>2021-04-08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FED727-5ED8-4BD3-88AF-B2BA3A701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1F0687-DB2A-4AB6-99F0-107E49FEAF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defRPr>
            </a:lvl1pPr>
          </a:lstStyle>
          <a:p>
            <a:fld id="{ED1061CB-33E1-4648-A0EC-BC0069D2DCD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8321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Relationship Id="rId4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7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2962970" y="1440635"/>
            <a:ext cx="53944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7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영화 전문가 </a:t>
            </a:r>
            <a:endParaRPr lang="en-US" altLang="ko-KR" sz="72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ko-KR" altLang="en-US" sz="7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 점수 분석</a:t>
            </a:r>
            <a:endParaRPr lang="en-US" altLang="ko-KR" sz="199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BF216A-EACB-48DA-90BD-DB72AF5BF94C}"/>
              </a:ext>
            </a:extLst>
          </p:cNvPr>
          <p:cNvSpPr txBox="1"/>
          <p:nvPr/>
        </p:nvSpPr>
        <p:spPr>
          <a:xfrm>
            <a:off x="5313846" y="4686218"/>
            <a:ext cx="16482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작성자</a:t>
            </a:r>
            <a:r>
              <a:rPr lang="en-US" altLang="ko-KR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: </a:t>
            </a:r>
            <a:r>
              <a:rPr lang="ko-KR" altLang="en-US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안설란</a:t>
            </a: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3D67140E-EED2-4189-9097-4A71F54EF73C}"/>
              </a:ext>
            </a:extLst>
          </p:cNvPr>
          <p:cNvSpPr/>
          <p:nvPr/>
        </p:nvSpPr>
        <p:spPr>
          <a:xfrm rot="5400000">
            <a:off x="6014168" y="4060465"/>
            <a:ext cx="198767" cy="171351"/>
          </a:xfrm>
          <a:prstGeom prst="triangle">
            <a:avLst/>
          </a:prstGeom>
          <a:solidFill>
            <a:srgbClr val="F1F1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FDF9255-1094-4BA5-A674-E38284A899E0}"/>
              </a:ext>
            </a:extLst>
          </p:cNvPr>
          <p:cNvGrpSpPr/>
          <p:nvPr/>
        </p:nvGrpSpPr>
        <p:grpSpPr>
          <a:xfrm>
            <a:off x="5589864" y="3879882"/>
            <a:ext cx="141154" cy="141153"/>
            <a:chOff x="1452868" y="2501469"/>
            <a:chExt cx="293615" cy="293615"/>
          </a:xfrm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9D7938E6-F14C-469B-883D-4C348410E003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F749879-6156-450D-A403-8E3D7D7B780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7C0276E-4351-47FD-AC3F-87B20F7C8317}"/>
              </a:ext>
            </a:extLst>
          </p:cNvPr>
          <p:cNvGrpSpPr/>
          <p:nvPr/>
        </p:nvGrpSpPr>
        <p:grpSpPr>
          <a:xfrm flipH="1">
            <a:off x="6460982" y="3879882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2D0EA17-0E25-4FF2-A53C-7223F52126C9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C82340B1-CE65-4DAF-93AB-11718C774AE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2044B82-27C3-48CE-A721-76D4E961607A}"/>
              </a:ext>
            </a:extLst>
          </p:cNvPr>
          <p:cNvGrpSpPr/>
          <p:nvPr/>
        </p:nvGrpSpPr>
        <p:grpSpPr>
          <a:xfrm flipV="1">
            <a:off x="5589864" y="4271245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4082CA0-CE77-4867-A916-14B8330878EE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163788F-01F1-465F-B900-A86BB0FF374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A2BD0FC-0854-4021-B528-D42609214A2B}"/>
              </a:ext>
            </a:extLst>
          </p:cNvPr>
          <p:cNvGrpSpPr/>
          <p:nvPr/>
        </p:nvGrpSpPr>
        <p:grpSpPr>
          <a:xfrm flipH="1" flipV="1">
            <a:off x="6460982" y="4271245"/>
            <a:ext cx="141154" cy="141153"/>
            <a:chOff x="1452868" y="2501469"/>
            <a:chExt cx="293615" cy="293615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1B7BCCC8-D74F-408E-B104-CC2A1E8D199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8DFF5BFC-17BE-4225-85C5-80352FC60A4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타원 10">
            <a:extLst>
              <a:ext uri="{FF2B5EF4-FFF2-40B4-BE49-F238E27FC236}">
                <a16:creationId xmlns:a16="http://schemas.microsoft.com/office/drawing/2014/main" id="{571F6047-A980-49A8-B9AE-0E1776749B32}"/>
              </a:ext>
            </a:extLst>
          </p:cNvPr>
          <p:cNvSpPr/>
          <p:nvPr/>
        </p:nvSpPr>
        <p:spPr>
          <a:xfrm>
            <a:off x="8487978" y="2750537"/>
            <a:ext cx="185610" cy="1856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0108FE5-73D4-44A9-A436-0EA9958532E0}"/>
              </a:ext>
            </a:extLst>
          </p:cNvPr>
          <p:cNvSpPr txBox="1"/>
          <p:nvPr/>
        </p:nvSpPr>
        <p:spPr>
          <a:xfrm>
            <a:off x="8653780" y="2716384"/>
            <a:ext cx="8707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2021.04.08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</a:endParaRPr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DFBD2F8E-761B-4D56-8635-C917B2A200EB}"/>
              </a:ext>
            </a:extLst>
          </p:cNvPr>
          <p:cNvCxnSpPr>
            <a:cxnSpLocks/>
          </p:cNvCxnSpPr>
          <p:nvPr/>
        </p:nvCxnSpPr>
        <p:spPr>
          <a:xfrm>
            <a:off x="-383356" y="29775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B8AD31E6-53A8-44DB-B6BA-DB6D1176E2CE}"/>
              </a:ext>
            </a:extLst>
          </p:cNvPr>
          <p:cNvCxnSpPr>
            <a:cxnSpLocks/>
          </p:cNvCxnSpPr>
          <p:nvPr/>
        </p:nvCxnSpPr>
        <p:spPr>
          <a:xfrm>
            <a:off x="-383356" y="3726728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E518DAF3-036E-4DAD-9292-7E17CA393E55}"/>
              </a:ext>
            </a:extLst>
          </p:cNvPr>
          <p:cNvCxnSpPr>
            <a:cxnSpLocks/>
          </p:cNvCxnSpPr>
          <p:nvPr/>
        </p:nvCxnSpPr>
        <p:spPr>
          <a:xfrm>
            <a:off x="-383356" y="4475926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72">
            <a:extLst>
              <a:ext uri="{FF2B5EF4-FFF2-40B4-BE49-F238E27FC236}">
                <a16:creationId xmlns:a16="http://schemas.microsoft.com/office/drawing/2014/main" id="{3B48D04F-E68D-48BA-9822-FAEB42F8B3E2}"/>
              </a:ext>
            </a:extLst>
          </p:cNvPr>
          <p:cNvCxnSpPr>
            <a:cxnSpLocks/>
          </p:cNvCxnSpPr>
          <p:nvPr/>
        </p:nvCxnSpPr>
        <p:spPr>
          <a:xfrm>
            <a:off x="-383356" y="5199826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10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타원 27">
            <a:extLst>
              <a:ext uri="{FF2B5EF4-FFF2-40B4-BE49-F238E27FC236}">
                <a16:creationId xmlns:a16="http://schemas.microsoft.com/office/drawing/2014/main" id="{EC42CF5E-C2C5-41A0-8992-6E28B68D28F5}"/>
              </a:ext>
            </a:extLst>
          </p:cNvPr>
          <p:cNvSpPr/>
          <p:nvPr/>
        </p:nvSpPr>
        <p:spPr>
          <a:xfrm>
            <a:off x="-5274275" y="-2735945"/>
            <a:ext cx="12329890" cy="1232989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5" name="그림 4" descr="검은색, 고양이, 개, 서있는이(가) 표시된 사진&#10;&#10;자동 생성된 설명">
            <a:extLst>
              <a:ext uri="{FF2B5EF4-FFF2-40B4-BE49-F238E27FC236}">
                <a16:creationId xmlns:a16="http://schemas.microsoft.com/office/drawing/2014/main" id="{CB878BBD-FBD0-4D45-B61C-7B155CFC79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569" y="1907186"/>
            <a:ext cx="5000444" cy="332476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1D0CD390-8912-4A33-B064-B9F0F275F2EF}"/>
              </a:ext>
            </a:extLst>
          </p:cNvPr>
          <p:cNvSpPr txBox="1"/>
          <p:nvPr/>
        </p:nvSpPr>
        <p:spPr>
          <a:xfrm>
            <a:off x="1917888" y="3754622"/>
            <a:ext cx="3690433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3600" spc="-1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Jsoup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영화 별 페이지 접속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세부 데이터 파싱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1,309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개 영화 정보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7BF64A-73E2-43B8-962D-157F7FF5470C}"/>
              </a:ext>
            </a:extLst>
          </p:cNvPr>
          <p:cNvSpPr txBox="1"/>
          <p:nvPr/>
        </p:nvSpPr>
        <p:spPr>
          <a:xfrm>
            <a:off x="7536954" y="840980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A6507F8-5DD1-49B7-8305-AA6D95654394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A5350AE-B458-46B6-8695-EAE1C195D731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E4762124-1DA8-4AA3-94B9-A9983D8E3FD6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AADF659-7B27-4A59-BB47-C86F394E0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9145" y="720027"/>
            <a:ext cx="12192000" cy="541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5416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타원 27">
            <a:extLst>
              <a:ext uri="{FF2B5EF4-FFF2-40B4-BE49-F238E27FC236}">
                <a16:creationId xmlns:a16="http://schemas.microsoft.com/office/drawing/2014/main" id="{EC42CF5E-C2C5-41A0-8992-6E28B68D28F5}"/>
              </a:ext>
            </a:extLst>
          </p:cNvPr>
          <p:cNvSpPr/>
          <p:nvPr/>
        </p:nvSpPr>
        <p:spPr>
          <a:xfrm>
            <a:off x="-5274275" y="-2735945"/>
            <a:ext cx="12329890" cy="1232989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5" name="그림 4" descr="검은색, 고양이, 개, 서있는이(가) 표시된 사진&#10;&#10;자동 생성된 설명">
            <a:extLst>
              <a:ext uri="{FF2B5EF4-FFF2-40B4-BE49-F238E27FC236}">
                <a16:creationId xmlns:a16="http://schemas.microsoft.com/office/drawing/2014/main" id="{CB878BBD-FBD0-4D45-B61C-7B155CFC79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569" y="1907186"/>
            <a:ext cx="5000444" cy="332476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1D0CD390-8912-4A33-B064-B9F0F275F2EF}"/>
              </a:ext>
            </a:extLst>
          </p:cNvPr>
          <p:cNvSpPr txBox="1"/>
          <p:nvPr/>
        </p:nvSpPr>
        <p:spPr>
          <a:xfrm>
            <a:off x="1917888" y="3754622"/>
            <a:ext cx="3690433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3600" spc="-1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Jsoup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영화 별 페이지 접속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세부 데이터 파싱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1,309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개 영화 정보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7BF64A-73E2-43B8-962D-157F7FF5470C}"/>
              </a:ext>
            </a:extLst>
          </p:cNvPr>
          <p:cNvSpPr txBox="1"/>
          <p:nvPr/>
        </p:nvSpPr>
        <p:spPr>
          <a:xfrm>
            <a:off x="7536954" y="840980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A6507F8-5DD1-49B7-8305-AA6D95654394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A5350AE-B458-46B6-8695-EAE1C195D731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E4762124-1DA8-4AA3-94B9-A9983D8E3FD6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AADF659-7B27-4A59-BB47-C86F394E0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288" y="720027"/>
            <a:ext cx="12192000" cy="541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4478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2420058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</p:spTree>
    <p:extLst>
      <p:ext uri="{BB962C8B-B14F-4D97-AF65-F5344CB8AC3E}">
        <p14:creationId xmlns:p14="http://schemas.microsoft.com/office/powerpoint/2010/main" val="25591496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2166355" y="2420058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252586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B8D7B490-0581-4405-95EA-31748BF5FF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9975473"/>
              </p:ext>
            </p:extLst>
          </p:nvPr>
        </p:nvGraphicFramePr>
        <p:xfrm>
          <a:off x="6163339" y="1870697"/>
          <a:ext cx="5527040" cy="32867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34109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3291595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strike="sngStrike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</p:spTree>
    <p:extLst>
      <p:ext uri="{BB962C8B-B14F-4D97-AF65-F5344CB8AC3E}">
        <p14:creationId xmlns:p14="http://schemas.microsoft.com/office/powerpoint/2010/main" val="15298540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2765795" y="3291595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strike="sngStrike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312530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092F5904-A713-4790-908A-B2825E22E5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9264621"/>
              </p:ext>
            </p:extLst>
          </p:nvPr>
        </p:nvGraphicFramePr>
        <p:xfrm>
          <a:off x="5424028" y="2180589"/>
          <a:ext cx="6294744" cy="30200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F387C4BD-6F57-4BE2-BFE7-BB627EA779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3250722"/>
              </p:ext>
            </p:extLst>
          </p:nvPr>
        </p:nvGraphicFramePr>
        <p:xfrm>
          <a:off x="12349958" y="3500531"/>
          <a:ext cx="6294743" cy="3050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027027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2765795" y="3291595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strike="sngStrike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312530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092F5904-A713-4790-908A-B2825E22E594}"/>
              </a:ext>
            </a:extLst>
          </p:cNvPr>
          <p:cNvGraphicFramePr>
            <a:graphicFrameLocks/>
          </p:cNvGraphicFramePr>
          <p:nvPr/>
        </p:nvGraphicFramePr>
        <p:xfrm>
          <a:off x="5424028" y="408941"/>
          <a:ext cx="6294744" cy="30200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F387C4BD-6F57-4BE2-BFE7-BB627EA779FF}"/>
              </a:ext>
            </a:extLst>
          </p:cNvPr>
          <p:cNvGraphicFramePr>
            <a:graphicFrameLocks/>
          </p:cNvGraphicFramePr>
          <p:nvPr/>
        </p:nvGraphicFramePr>
        <p:xfrm>
          <a:off x="5424027" y="3500531"/>
          <a:ext cx="6294743" cy="3050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895824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4163132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trike="sngStrike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</p:spTree>
    <p:extLst>
      <p:ext uri="{BB962C8B-B14F-4D97-AF65-F5344CB8AC3E}">
        <p14:creationId xmlns:p14="http://schemas.microsoft.com/office/powerpoint/2010/main" val="2438025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396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결론 및 평가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2420057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612845"/>
            <a:ext cx="2946640" cy="563231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전문가 평가와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제작 국가의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소득수준은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양의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상관관계가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있다</a:t>
            </a:r>
            <a:r>
              <a:rPr lang="en-US" altLang="ko-KR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 평가 결과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233108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새로 배운 것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950901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</a:t>
            </a:r>
          </a:p>
        </p:txBody>
      </p:sp>
    </p:spTree>
    <p:extLst>
      <p:ext uri="{BB962C8B-B14F-4D97-AF65-F5344CB8AC3E}">
        <p14:creationId xmlns:p14="http://schemas.microsoft.com/office/powerpoint/2010/main" val="23115440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396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결론 및 평가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3320176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074511"/>
            <a:ext cx="3304110" cy="470898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HTML </a:t>
            </a:r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구조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크롤링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웹 데이터 가공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방법에 대해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배울 수 있었다</a:t>
            </a:r>
            <a:r>
              <a:rPr lang="en-US" altLang="ko-KR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 평가 결과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233108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새로 배운 것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950901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</a:t>
            </a:r>
          </a:p>
        </p:txBody>
      </p:sp>
    </p:spTree>
    <p:extLst>
      <p:ext uri="{BB962C8B-B14F-4D97-AF65-F5344CB8AC3E}">
        <p14:creationId xmlns:p14="http://schemas.microsoft.com/office/powerpoint/2010/main" val="4646635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875831" y="779424"/>
            <a:ext cx="1206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index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1471741" y="1009784"/>
            <a:ext cx="185610" cy="1856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A570047-C92D-425A-8B6D-F663E2173E7F}"/>
              </a:ext>
            </a:extLst>
          </p:cNvPr>
          <p:cNvCxnSpPr>
            <a:cxnSpLocks/>
          </p:cNvCxnSpPr>
          <p:nvPr/>
        </p:nvCxnSpPr>
        <p:spPr>
          <a:xfrm>
            <a:off x="3588569" y="29775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8263C66-99CC-4FE8-B34D-8454E893501A}"/>
              </a:ext>
            </a:extLst>
          </p:cNvPr>
          <p:cNvCxnSpPr>
            <a:cxnSpLocks/>
          </p:cNvCxnSpPr>
          <p:nvPr/>
        </p:nvCxnSpPr>
        <p:spPr>
          <a:xfrm>
            <a:off x="3588569" y="3726728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E82B942-F16F-4B96-8C4F-7442C18AAD72}"/>
              </a:ext>
            </a:extLst>
          </p:cNvPr>
          <p:cNvCxnSpPr>
            <a:cxnSpLocks/>
          </p:cNvCxnSpPr>
          <p:nvPr/>
        </p:nvCxnSpPr>
        <p:spPr>
          <a:xfrm>
            <a:off x="3588569" y="4475926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750AF8-5F1D-4B14-8975-C3F8ABB0129C}"/>
              </a:ext>
            </a:extLst>
          </p:cNvPr>
          <p:cNvSpPr txBox="1"/>
          <p:nvPr/>
        </p:nvSpPr>
        <p:spPr>
          <a:xfrm>
            <a:off x="3985253" y="2808252"/>
            <a:ext cx="14398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  <a:endParaRPr lang="en-US" altLang="ko-KR" sz="1600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90A491-33C7-40F8-8158-07CE6A974382}"/>
              </a:ext>
            </a:extLst>
          </p:cNvPr>
          <p:cNvSpPr txBox="1"/>
          <p:nvPr/>
        </p:nvSpPr>
        <p:spPr>
          <a:xfrm>
            <a:off x="3985253" y="3557451"/>
            <a:ext cx="2058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593E91-A1E1-4A96-8C1F-DA1DE8F49558}"/>
              </a:ext>
            </a:extLst>
          </p:cNvPr>
          <p:cNvSpPr txBox="1"/>
          <p:nvPr/>
        </p:nvSpPr>
        <p:spPr>
          <a:xfrm>
            <a:off x="3985253" y="4306650"/>
            <a:ext cx="1414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결론 및 평가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E3E6DE0-D097-402F-8FFA-84BE1690678B}"/>
              </a:ext>
            </a:extLst>
          </p:cNvPr>
          <p:cNvGrpSpPr/>
          <p:nvPr/>
        </p:nvGrpSpPr>
        <p:grpSpPr>
          <a:xfrm>
            <a:off x="3145122" y="2417900"/>
            <a:ext cx="141154" cy="141153"/>
            <a:chOff x="1452868" y="2501469"/>
            <a:chExt cx="293615" cy="293615"/>
          </a:xfrm>
        </p:grpSpPr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759DDAD1-F127-44DF-BBB2-8AB0B1D02DD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58E3B218-80F8-400C-8375-590EF578A8E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853BDE7-51C1-435C-A20C-76C8A5AC22D0}"/>
              </a:ext>
            </a:extLst>
          </p:cNvPr>
          <p:cNvGrpSpPr/>
          <p:nvPr/>
        </p:nvGrpSpPr>
        <p:grpSpPr>
          <a:xfrm flipV="1">
            <a:off x="3145122" y="4980858"/>
            <a:ext cx="141154" cy="141153"/>
            <a:chOff x="1452868" y="2501469"/>
            <a:chExt cx="293615" cy="293615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96D97D31-9F02-464E-B842-0A7CEC6CBDA6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AF20B8E2-8C60-4620-8ECF-1577ABEC338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724E9B0-B94A-405A-957B-83BA520FDA0D}"/>
              </a:ext>
            </a:extLst>
          </p:cNvPr>
          <p:cNvGrpSpPr/>
          <p:nvPr/>
        </p:nvGrpSpPr>
        <p:grpSpPr>
          <a:xfrm flipH="1">
            <a:off x="5870432" y="2417900"/>
            <a:ext cx="141154" cy="141153"/>
            <a:chOff x="1452868" y="2501469"/>
            <a:chExt cx="293615" cy="293615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98257C5A-BB1A-4A6C-B8D2-8ECC9A14F84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E488E832-8479-4465-84B8-6A90FBABA82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29CDC78-5553-4E5C-A9D5-0664446F6C08}"/>
              </a:ext>
            </a:extLst>
          </p:cNvPr>
          <p:cNvGrpSpPr/>
          <p:nvPr/>
        </p:nvGrpSpPr>
        <p:grpSpPr>
          <a:xfrm flipH="1" flipV="1">
            <a:off x="5870432" y="4980858"/>
            <a:ext cx="141154" cy="141153"/>
            <a:chOff x="1452868" y="2501469"/>
            <a:chExt cx="293615" cy="293615"/>
          </a:xfrm>
        </p:grpSpPr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F668069-AAD4-4B58-8B58-BE2ABF476496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E2A63BDC-6D5B-412B-9846-75EC91A2657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4620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396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결론 및 평가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4163141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2459505"/>
            <a:ext cx="2475358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성공한 부분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아쉬운 부분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 평가 결과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233108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새로 배운 것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950901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</a:t>
            </a:r>
          </a:p>
        </p:txBody>
      </p:sp>
    </p:spTree>
    <p:extLst>
      <p:ext uri="{BB962C8B-B14F-4D97-AF65-F5344CB8AC3E}">
        <p14:creationId xmlns:p14="http://schemas.microsoft.com/office/powerpoint/2010/main" val="586775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루엣이(가) 표시된 사진&#10;&#10;자동 생성된 설명">
            <a:extLst>
              <a:ext uri="{FF2B5EF4-FFF2-40B4-BE49-F238E27FC236}">
                <a16:creationId xmlns:a16="http://schemas.microsoft.com/office/drawing/2014/main" id="{36667CB3-A101-4827-B274-441C6AA8C2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2841902" y="1797543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2841902" y="4919304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9208945" y="1797543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9208945" y="4919304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6535942-656B-4647-8F79-9171579D73EF}"/>
              </a:ext>
            </a:extLst>
          </p:cNvPr>
          <p:cNvSpPr txBox="1"/>
          <p:nvPr/>
        </p:nvSpPr>
        <p:spPr>
          <a:xfrm>
            <a:off x="4064415" y="2773340"/>
            <a:ext cx="40466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7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thank you</a:t>
            </a:r>
            <a:endParaRPr lang="ko-KR" altLang="en-US" sz="72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A00F9700-B772-4191-A10B-A9307DA1DD59}"/>
              </a:ext>
            </a:extLst>
          </p:cNvPr>
          <p:cNvSpPr/>
          <p:nvPr/>
        </p:nvSpPr>
        <p:spPr>
          <a:xfrm>
            <a:off x="8387925" y="3429000"/>
            <a:ext cx="282236" cy="28223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ED14C5F2-FCCE-4B92-AD96-4ED58CB38779}"/>
              </a:ext>
            </a:extLst>
          </p:cNvPr>
          <p:cNvCxnSpPr>
            <a:cxnSpLocks/>
          </p:cNvCxnSpPr>
          <p:nvPr/>
        </p:nvCxnSpPr>
        <p:spPr>
          <a:xfrm rot="5400000">
            <a:off x="8199596" y="2868591"/>
            <a:ext cx="8043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7967157-67EA-4B0D-9ADE-2EFAB3410ED3}"/>
              </a:ext>
            </a:extLst>
          </p:cNvPr>
          <p:cNvCxnSpPr>
            <a:cxnSpLocks/>
          </p:cNvCxnSpPr>
          <p:nvPr/>
        </p:nvCxnSpPr>
        <p:spPr>
          <a:xfrm rot="5400000">
            <a:off x="8126891" y="2868591"/>
            <a:ext cx="8043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10C6783-0D03-449D-9752-B0BA499BBD5A}"/>
              </a:ext>
            </a:extLst>
          </p:cNvPr>
          <p:cNvCxnSpPr>
            <a:cxnSpLocks/>
          </p:cNvCxnSpPr>
          <p:nvPr/>
        </p:nvCxnSpPr>
        <p:spPr>
          <a:xfrm rot="5400000">
            <a:off x="8054186" y="2868591"/>
            <a:ext cx="8043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677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2678971" y="2431321"/>
            <a:ext cx="2662109" cy="266210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25" name="그림 24" descr="사람, 남자, 앉아있는, 물이(가) 표시된 사진&#10;&#10;자동 생성된 설명">
            <a:extLst>
              <a:ext uri="{FF2B5EF4-FFF2-40B4-BE49-F238E27FC236}">
                <a16:creationId xmlns:a16="http://schemas.microsoft.com/office/drawing/2014/main" id="{899AAD12-1F47-42C0-A67B-F4037261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8" t="2889" r="16667" b="2889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418003 w 2836006"/>
              <a:gd name="connsiteY0" fmla="*/ 0 h 2836006"/>
              <a:gd name="connsiteX1" fmla="*/ 2836006 w 2836006"/>
              <a:gd name="connsiteY1" fmla="*/ 1418003 h 2836006"/>
              <a:gd name="connsiteX2" fmla="*/ 1418003 w 2836006"/>
              <a:gd name="connsiteY2" fmla="*/ 2836006 h 2836006"/>
              <a:gd name="connsiteX3" fmla="*/ 0 w 2836006"/>
              <a:gd name="connsiteY3" fmla="*/ 1418003 h 2836006"/>
              <a:gd name="connsiteX4" fmla="*/ 1418003 w 2836006"/>
              <a:gd name="connsiteY4" fmla="*/ 0 h 2836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6006" h="2836006">
                <a:moveTo>
                  <a:pt x="1418003" y="0"/>
                </a:moveTo>
                <a:cubicBezTo>
                  <a:pt x="2201144" y="0"/>
                  <a:pt x="2836006" y="634862"/>
                  <a:pt x="2836006" y="1418003"/>
                </a:cubicBezTo>
                <a:cubicBezTo>
                  <a:pt x="2836006" y="2201144"/>
                  <a:pt x="2201144" y="2836006"/>
                  <a:pt x="1418003" y="2836006"/>
                </a:cubicBezTo>
                <a:cubicBezTo>
                  <a:pt x="634862" y="2836006"/>
                  <a:pt x="0" y="2201144"/>
                  <a:pt x="0" y="1418003"/>
                </a:cubicBezTo>
                <a:cubicBezTo>
                  <a:pt x="0" y="634862"/>
                  <a:pt x="634862" y="0"/>
                  <a:pt x="1418003" y="0"/>
                </a:cubicBezTo>
                <a:close/>
              </a:path>
            </a:pathLst>
          </a:cu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570291" y="2511330"/>
            <a:ext cx="68159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주제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E4DDB4-3EEF-499E-A0CD-EDFA91926125}"/>
              </a:ext>
            </a:extLst>
          </p:cNvPr>
          <p:cNvSpPr txBox="1"/>
          <p:nvPr/>
        </p:nvSpPr>
        <p:spPr>
          <a:xfrm>
            <a:off x="7536954" y="2557496"/>
            <a:ext cx="298350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포털 사이트 영화 전문가 평점 분석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F8D5A3A-09E5-46C7-8066-D8BBB440F7DF}"/>
              </a:ext>
            </a:extLst>
          </p:cNvPr>
          <p:cNvSpPr txBox="1"/>
          <p:nvPr/>
        </p:nvSpPr>
        <p:spPr>
          <a:xfrm>
            <a:off x="6570291" y="3198167"/>
            <a:ext cx="68159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목적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02449C7-4B65-448E-943B-928E903046A7}"/>
              </a:ext>
            </a:extLst>
          </p:cNvPr>
          <p:cNvSpPr txBox="1"/>
          <p:nvPr/>
        </p:nvSpPr>
        <p:spPr>
          <a:xfrm>
            <a:off x="7536954" y="3244333"/>
            <a:ext cx="21563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전문가 평점의 경향 분석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E7C5450-C6D7-4965-89A0-3EFB997E2D57}"/>
              </a:ext>
            </a:extLst>
          </p:cNvPr>
          <p:cNvSpPr txBox="1"/>
          <p:nvPr/>
        </p:nvSpPr>
        <p:spPr>
          <a:xfrm>
            <a:off x="6570291" y="3885004"/>
            <a:ext cx="68159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언어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F80C8C-6CEC-47DE-8C29-2DD279902470}"/>
              </a:ext>
            </a:extLst>
          </p:cNvPr>
          <p:cNvSpPr txBox="1"/>
          <p:nvPr/>
        </p:nvSpPr>
        <p:spPr>
          <a:xfrm>
            <a:off x="7536954" y="3931170"/>
            <a:ext cx="32898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Java – </a:t>
            </a:r>
            <a:r>
              <a:rPr lang="en-US" altLang="ko-KR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jsoup</a:t>
            </a:r>
            <a:r>
              <a:rPr lang="en-US" altLang="ko-KR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, selenium, </a:t>
            </a:r>
            <a:r>
              <a:rPr lang="en-US" altLang="ko-KR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openCSV</a:t>
            </a:r>
            <a:endParaRPr lang="en-US" altLang="ko-KR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382854-0737-49BB-8D0E-6A1E47256D2C}"/>
              </a:ext>
            </a:extLst>
          </p:cNvPr>
          <p:cNvSpPr txBox="1"/>
          <p:nvPr/>
        </p:nvSpPr>
        <p:spPr>
          <a:xfrm>
            <a:off x="6570291" y="4571841"/>
            <a:ext cx="68159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소스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49353F-6F8E-4D7A-940E-7D8B67A837BB}"/>
              </a:ext>
            </a:extLst>
          </p:cNvPr>
          <p:cNvSpPr txBox="1"/>
          <p:nvPr/>
        </p:nvSpPr>
        <p:spPr>
          <a:xfrm>
            <a:off x="7536954" y="4618007"/>
            <a:ext cx="166827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defRPr>
            </a:lvl1pPr>
          </a:lstStyle>
          <a:p>
            <a:r>
              <a:rPr lang="en-US" altLang="ko-KR" dirty="0"/>
              <a:t>movie.naver.com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3106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5961035" y="3880560"/>
            <a:ext cx="269929" cy="2699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35" name="그림 34" descr="실외, 남자, 쥐고있는, 개이(가) 표시된 사진&#10;&#10;자동 생성된 설명">
            <a:extLst>
              <a:ext uri="{FF2B5EF4-FFF2-40B4-BE49-F238E27FC236}">
                <a16:creationId xmlns:a16="http://schemas.microsoft.com/office/drawing/2014/main" id="{2CDAD3F6-B7A4-4DDA-A148-E88697630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9" t="7269" r="20264" b="2873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251045 w 2502090"/>
              <a:gd name="connsiteY0" fmla="*/ 0 h 2502090"/>
              <a:gd name="connsiteX1" fmla="*/ 2502090 w 2502090"/>
              <a:gd name="connsiteY1" fmla="*/ 1251045 h 2502090"/>
              <a:gd name="connsiteX2" fmla="*/ 1251045 w 2502090"/>
              <a:gd name="connsiteY2" fmla="*/ 2502090 h 2502090"/>
              <a:gd name="connsiteX3" fmla="*/ 0 w 2502090"/>
              <a:gd name="connsiteY3" fmla="*/ 1251045 h 2502090"/>
              <a:gd name="connsiteX4" fmla="*/ 1251045 w 2502090"/>
              <a:gd name="connsiteY4" fmla="*/ 0 h 2502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090" h="2502090">
                <a:moveTo>
                  <a:pt x="1251045" y="0"/>
                </a:moveTo>
                <a:cubicBezTo>
                  <a:pt x="1941978" y="0"/>
                  <a:pt x="2502090" y="560112"/>
                  <a:pt x="2502090" y="1251045"/>
                </a:cubicBezTo>
                <a:cubicBezTo>
                  <a:pt x="2502090" y="1941978"/>
                  <a:pt x="1941978" y="2502090"/>
                  <a:pt x="1251045" y="2502090"/>
                </a:cubicBezTo>
                <a:cubicBezTo>
                  <a:pt x="560112" y="2502090"/>
                  <a:pt x="0" y="1941978"/>
                  <a:pt x="0" y="1251045"/>
                </a:cubicBezTo>
                <a:cubicBezTo>
                  <a:pt x="0" y="560112"/>
                  <a:pt x="560112" y="0"/>
                  <a:pt x="125104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753695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359317" y="2604303"/>
            <a:ext cx="3313728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영화 전문가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평가에도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어떤 경향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같은 게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있을까</a:t>
            </a: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3905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5961035" y="3394785"/>
            <a:ext cx="269929" cy="2699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35" name="그림 34" descr="실외, 남자, 쥐고있는, 개이(가) 표시된 사진&#10;&#10;자동 생성된 설명">
            <a:extLst>
              <a:ext uri="{FF2B5EF4-FFF2-40B4-BE49-F238E27FC236}">
                <a16:creationId xmlns:a16="http://schemas.microsoft.com/office/drawing/2014/main" id="{2CDAD3F6-B7A4-4DDA-A148-E88697630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9" t="7269" r="20264" b="2873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251045 w 2502090"/>
              <a:gd name="connsiteY0" fmla="*/ 0 h 2502090"/>
              <a:gd name="connsiteX1" fmla="*/ 2502090 w 2502090"/>
              <a:gd name="connsiteY1" fmla="*/ 1251045 h 2502090"/>
              <a:gd name="connsiteX2" fmla="*/ 1251045 w 2502090"/>
              <a:gd name="connsiteY2" fmla="*/ 2502090 h 2502090"/>
              <a:gd name="connsiteX3" fmla="*/ 0 w 2502090"/>
              <a:gd name="connsiteY3" fmla="*/ 1251045 h 2502090"/>
              <a:gd name="connsiteX4" fmla="*/ 1251045 w 2502090"/>
              <a:gd name="connsiteY4" fmla="*/ 0 h 2502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090" h="2502090">
                <a:moveTo>
                  <a:pt x="1251045" y="0"/>
                </a:moveTo>
                <a:cubicBezTo>
                  <a:pt x="1941978" y="0"/>
                  <a:pt x="2502090" y="560112"/>
                  <a:pt x="2502090" y="1251045"/>
                </a:cubicBezTo>
                <a:cubicBezTo>
                  <a:pt x="2502090" y="1941978"/>
                  <a:pt x="1941978" y="2502090"/>
                  <a:pt x="1251045" y="2502090"/>
                </a:cubicBezTo>
                <a:cubicBezTo>
                  <a:pt x="560112" y="2502090"/>
                  <a:pt x="0" y="1941978"/>
                  <a:pt x="0" y="1251045"/>
                </a:cubicBezTo>
                <a:cubicBezTo>
                  <a:pt x="0" y="560112"/>
                  <a:pt x="560112" y="0"/>
                  <a:pt x="125104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753695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359317" y="2604303"/>
            <a:ext cx="3180679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평행이동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2.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국가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3.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등급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3460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5961035" y="3880560"/>
            <a:ext cx="269929" cy="2699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35" name="그림 34" descr="실외, 남자, 쥐고있는, 개이(가) 표시된 사진&#10;&#10;자동 생성된 설명">
            <a:extLst>
              <a:ext uri="{FF2B5EF4-FFF2-40B4-BE49-F238E27FC236}">
                <a16:creationId xmlns:a16="http://schemas.microsoft.com/office/drawing/2014/main" id="{2CDAD3F6-B7A4-4DDA-A148-E88697630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9" t="7269" r="20264" b="2873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251045 w 2502090"/>
              <a:gd name="connsiteY0" fmla="*/ 0 h 2502090"/>
              <a:gd name="connsiteX1" fmla="*/ 2502090 w 2502090"/>
              <a:gd name="connsiteY1" fmla="*/ 1251045 h 2502090"/>
              <a:gd name="connsiteX2" fmla="*/ 1251045 w 2502090"/>
              <a:gd name="connsiteY2" fmla="*/ 2502090 h 2502090"/>
              <a:gd name="connsiteX3" fmla="*/ 0 w 2502090"/>
              <a:gd name="connsiteY3" fmla="*/ 1251045 h 2502090"/>
              <a:gd name="connsiteX4" fmla="*/ 1251045 w 2502090"/>
              <a:gd name="connsiteY4" fmla="*/ 0 h 2502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090" h="2502090">
                <a:moveTo>
                  <a:pt x="1251045" y="0"/>
                </a:moveTo>
                <a:cubicBezTo>
                  <a:pt x="1941978" y="0"/>
                  <a:pt x="2502090" y="560112"/>
                  <a:pt x="2502090" y="1251045"/>
                </a:cubicBezTo>
                <a:cubicBezTo>
                  <a:pt x="2502090" y="1941978"/>
                  <a:pt x="1941978" y="2502090"/>
                  <a:pt x="1251045" y="2502090"/>
                </a:cubicBezTo>
                <a:cubicBezTo>
                  <a:pt x="560112" y="2502090"/>
                  <a:pt x="0" y="1941978"/>
                  <a:pt x="0" y="1251045"/>
                </a:cubicBezTo>
                <a:cubicBezTo>
                  <a:pt x="0" y="560112"/>
                  <a:pt x="560112" y="0"/>
                  <a:pt x="125104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753695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359317" y="2604303"/>
            <a:ext cx="3180679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평행이동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2.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국가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3.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등급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3613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5961035" y="4442535"/>
            <a:ext cx="269929" cy="2699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35" name="그림 34" descr="실외, 남자, 쥐고있는, 개이(가) 표시된 사진&#10;&#10;자동 생성된 설명">
            <a:extLst>
              <a:ext uri="{FF2B5EF4-FFF2-40B4-BE49-F238E27FC236}">
                <a16:creationId xmlns:a16="http://schemas.microsoft.com/office/drawing/2014/main" id="{2CDAD3F6-B7A4-4DDA-A148-E88697630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9" t="7269" r="20264" b="2873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251045 w 2502090"/>
              <a:gd name="connsiteY0" fmla="*/ 0 h 2502090"/>
              <a:gd name="connsiteX1" fmla="*/ 2502090 w 2502090"/>
              <a:gd name="connsiteY1" fmla="*/ 1251045 h 2502090"/>
              <a:gd name="connsiteX2" fmla="*/ 1251045 w 2502090"/>
              <a:gd name="connsiteY2" fmla="*/ 2502090 h 2502090"/>
              <a:gd name="connsiteX3" fmla="*/ 0 w 2502090"/>
              <a:gd name="connsiteY3" fmla="*/ 1251045 h 2502090"/>
              <a:gd name="connsiteX4" fmla="*/ 1251045 w 2502090"/>
              <a:gd name="connsiteY4" fmla="*/ 0 h 2502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090" h="2502090">
                <a:moveTo>
                  <a:pt x="1251045" y="0"/>
                </a:moveTo>
                <a:cubicBezTo>
                  <a:pt x="1941978" y="0"/>
                  <a:pt x="2502090" y="560112"/>
                  <a:pt x="2502090" y="1251045"/>
                </a:cubicBezTo>
                <a:cubicBezTo>
                  <a:pt x="2502090" y="1941978"/>
                  <a:pt x="1941978" y="2502090"/>
                  <a:pt x="1251045" y="2502090"/>
                </a:cubicBezTo>
                <a:cubicBezTo>
                  <a:pt x="560112" y="2502090"/>
                  <a:pt x="0" y="1941978"/>
                  <a:pt x="0" y="1251045"/>
                </a:cubicBezTo>
                <a:cubicBezTo>
                  <a:pt x="0" y="560112"/>
                  <a:pt x="560112" y="0"/>
                  <a:pt x="125104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753695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359317" y="2604303"/>
            <a:ext cx="3180679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평행이동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2.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국가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3.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등급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08505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308911" y="-2735945"/>
            <a:ext cx="12329890" cy="1232989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4" name="그림 3" descr="실외, 물, 강, 보트이(가) 표시된 사진&#10;&#10;자동 생성된 설명">
            <a:extLst>
              <a:ext uri="{FF2B5EF4-FFF2-40B4-BE49-F238E27FC236}">
                <a16:creationId xmlns:a16="http://schemas.microsoft.com/office/drawing/2014/main" id="{1F151D39-0CFD-41A6-8818-218979B895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669" y="2280961"/>
            <a:ext cx="5000444" cy="2577214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D0CD390-8912-4A33-B064-B9F0F275F2EF}"/>
              </a:ext>
            </a:extLst>
          </p:cNvPr>
          <p:cNvSpPr txBox="1"/>
          <p:nvPr/>
        </p:nvSpPr>
        <p:spPr>
          <a:xfrm>
            <a:off x="6570291" y="3103849"/>
            <a:ext cx="512832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Selenium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 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네이버 영화 랭킹 페이지에서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각 영화 페이지 </a:t>
            </a: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id,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타이틀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데이터 파싱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2,000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개 영화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73E64B-C2F6-49AF-B921-98A0A6E92D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296165" y="851671"/>
            <a:ext cx="12192000" cy="515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981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308911" y="-2735945"/>
            <a:ext cx="12329890" cy="1232989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4" name="그림 3" descr="실외, 물, 강, 보트이(가) 표시된 사진&#10;&#10;자동 생성된 설명">
            <a:extLst>
              <a:ext uri="{FF2B5EF4-FFF2-40B4-BE49-F238E27FC236}">
                <a16:creationId xmlns:a16="http://schemas.microsoft.com/office/drawing/2014/main" id="{1F151D39-0CFD-41A6-8818-218979B895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669" y="2280961"/>
            <a:ext cx="5000444" cy="2577214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D0CD390-8912-4A33-B064-B9F0F275F2EF}"/>
              </a:ext>
            </a:extLst>
          </p:cNvPr>
          <p:cNvSpPr txBox="1"/>
          <p:nvPr/>
        </p:nvSpPr>
        <p:spPr>
          <a:xfrm>
            <a:off x="6570291" y="3103849"/>
            <a:ext cx="512832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Selenium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 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네이버 영화 랭킹 페이지에서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각 영화 페이지 </a:t>
            </a: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id,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타이틀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데이터 파싱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2,000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개 영화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73E64B-C2F6-49AF-B921-98A0A6E92D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155" y="851671"/>
            <a:ext cx="12192000" cy="515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3084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624</TotalTime>
  <Words>512</Words>
  <Application>Microsoft Office PowerPoint</Application>
  <PresentationFormat>Widescreen</PresentationFormat>
  <Paragraphs>164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KoPubWorld돋움체_Pro Bold</vt:lpstr>
      <vt:lpstr>Calibri</vt:lpstr>
      <vt:lpstr>KoPubWorld돋움체_Pro Light</vt:lpstr>
      <vt:lpstr>스웨거 TTF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PPT PROJECT</dc:creator>
  <cp:lastModifiedBy>안 설란</cp:lastModifiedBy>
  <cp:revision>34</cp:revision>
  <dcterms:created xsi:type="dcterms:W3CDTF">2020-06-04T03:11:26Z</dcterms:created>
  <dcterms:modified xsi:type="dcterms:W3CDTF">2021-04-08T02:08:38Z</dcterms:modified>
</cp:coreProperties>
</file>